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9631239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CA-4CF2-A2FA-EEB19ACE72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158765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CA-4CF2-A2FA-EEB19ACE72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283448"/>
        <c:axId val="391660416"/>
      </c:barChart>
      <c:dateAx>
        <c:axId val="76283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660416"/>
        <c:crosses val="autoZero"/>
        <c:auto val="1"/>
        <c:lblOffset val="100"/>
        <c:baseTimeUnit val="days"/>
      </c:dateAx>
      <c:valAx>
        <c:axId val="39166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28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HERSHEY'S Republica Dominicana</c:v>
                </c:pt>
                <c:pt idx="1">
                  <c:v>Cortés Hermanos RD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9631239</c:v>
                </c:pt>
                <c:pt idx="1">
                  <c:v>158765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C2-4150-8195-2768A53895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HERSHEY'S Republica Dominicana</c:v>
                </c:pt>
                <c:pt idx="1">
                  <c:v>Cortés Hermanos RD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99-4683-8B18-B62737098B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054416"/>
        <c:axId val="77053432"/>
      </c:barChart>
      <c:catAx>
        <c:axId val="77054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53432"/>
        <c:crosses val="autoZero"/>
        <c:auto val="1"/>
        <c:lblAlgn val="ctr"/>
        <c:lblOffset val="100"/>
        <c:noMultiLvlLbl val="0"/>
      </c:catAx>
      <c:valAx>
        <c:axId val="77053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54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0.00E+00</c:formatCode>
                <c:ptCount val="1"/>
                <c:pt idx="0">
                  <c:v>5.18894505633638E-6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55-4286-970D-8817623AE0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2.2734736987925701E-2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55-4286-970D-8817623AE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058024"/>
        <c:axId val="77057040"/>
      </c:barChart>
      <c:dateAx>
        <c:axId val="77058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57040"/>
        <c:crosses val="autoZero"/>
        <c:auto val="1"/>
        <c:lblOffset val="100"/>
        <c:baseTimeUnit val="days"/>
      </c:dateAx>
      <c:valAx>
        <c:axId val="7705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E+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5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HERSHEY'S Republica 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81-4E9D-B658-9F508D43CAC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Cortés Hermanos 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E81-4E9D-B658-9F508D43CA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053760"/>
        <c:axId val="77054088"/>
      </c:barChart>
      <c:dateAx>
        <c:axId val="77053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54088"/>
        <c:crosses val="autoZero"/>
        <c:auto val="1"/>
        <c:lblOffset val="100"/>
        <c:baseTimeUnit val="days"/>
      </c:dateAx>
      <c:valAx>
        <c:axId val="77054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53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HERSHEY'S Republica Dominicana</c:v>
                </c:pt>
                <c:pt idx="1">
                  <c:v>Cortés Hermanos RD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F3-4637-A354-3BC5D6B5D5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HERSHEY'S Republica Dominicana</c:v>
                </c:pt>
                <c:pt idx="1">
                  <c:v>Cortés Hermanos RD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3-4637-A354-3BC5D6B5D5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HERSHEY'S Republica Dominicana</c:v>
                </c:pt>
                <c:pt idx="1">
                  <c:v>Cortés Hermanos RD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F3-4637-A354-3BC5D6B5D5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7063272"/>
        <c:axId val="77063600"/>
      </c:barChart>
      <c:catAx>
        <c:axId val="7706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63600"/>
        <c:crosses val="autoZero"/>
        <c:auto val="1"/>
        <c:lblAlgn val="ctr"/>
        <c:lblOffset val="100"/>
        <c:noMultiLvlLbl val="0"/>
      </c:catAx>
      <c:valAx>
        <c:axId val="7706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63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68538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CB-4E31-AFEC-6F4D96D8D9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13591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1CB-4E31-AFEC-6F4D96D8D9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0935904"/>
        <c:axId val="400929344"/>
      </c:barChart>
      <c:dateAx>
        <c:axId val="400935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29344"/>
        <c:crosses val="autoZero"/>
        <c:auto val="1"/>
        <c:lblOffset val="100"/>
        <c:baseTimeUnit val="days"/>
      </c:dateAx>
      <c:valAx>
        <c:axId val="400929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0935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hersheysrd</c:v>
                </c:pt>
                <c:pt idx="1">
                  <c:v>kitkatdominicana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68538</c:v>
                </c:pt>
                <c:pt idx="1">
                  <c:v>13591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60-4C73-8AE8-0AE048839B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hersheysrd</c:v>
                </c:pt>
                <c:pt idx="1">
                  <c:v>kitkatdominicana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472</c:v>
                </c:pt>
                <c:pt idx="1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6-4B9F-9E92-CC4D4DF9C0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2086904"/>
        <c:axId val="72084936"/>
      </c:barChart>
      <c:catAx>
        <c:axId val="7208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084936"/>
        <c:crosses val="autoZero"/>
        <c:auto val="1"/>
        <c:lblAlgn val="ctr"/>
        <c:lblOffset val="100"/>
        <c:noMultiLvlLbl val="0"/>
      </c:catAx>
      <c:valAx>
        <c:axId val="7208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08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7.6499999999999999E-2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29-4B53-97AD-7CA32DA8E8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0.39400000000000002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29-4B53-97AD-7CA32DA8E8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7067536"/>
        <c:axId val="77067864"/>
      </c:barChart>
      <c:dateAx>
        <c:axId val="77067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67864"/>
        <c:crosses val="autoZero"/>
        <c:auto val="1"/>
        <c:lblOffset val="100"/>
        <c:baseTimeUnit val="days"/>
      </c:dateAx>
      <c:valAx>
        <c:axId val="77067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067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D5-488F-B281-1E75986EBA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D5-488F-B281-1E75986EBA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824176"/>
        <c:axId val="397825816"/>
      </c:barChart>
      <c:dateAx>
        <c:axId val="397824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25816"/>
        <c:crosses val="autoZero"/>
        <c:auto val="1"/>
        <c:lblOffset val="100"/>
        <c:baseTimeUnit val="days"/>
      </c:dateAx>
      <c:valAx>
        <c:axId val="397825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82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hersheysrd</c:v>
                </c:pt>
                <c:pt idx="1">
                  <c:v>kitkatdominicana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F-4C4B-8BE3-175FA57B56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hersheysrd</c:v>
                </c:pt>
                <c:pt idx="1">
                  <c:v>kitkatdominicana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BF-4C4B-8BE3-175FA57B56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hersheysrd</c:v>
                </c:pt>
                <c:pt idx="1">
                  <c:v>kitkatdominicana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0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BF-4C4B-8BE3-175FA57B5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1138848"/>
        <c:axId val="431133600"/>
      </c:barChart>
      <c:catAx>
        <c:axId val="43113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133600"/>
        <c:crosses val="autoZero"/>
        <c:auto val="1"/>
        <c:lblAlgn val="ctr"/>
        <c:lblOffset val="100"/>
        <c:noMultiLvlLbl val="0"/>
      </c:catAx>
      <c:valAx>
        <c:axId val="43113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113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BA43F-7332-4BF6-BF47-9666D22632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558D32-D6B6-4D98-AEF0-DC468920D58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4164120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9D1E7-BDAD-4278-98FB-0A0F613EE9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B6705-FF15-4577-A712-4070449BC9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417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72033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3620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7818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399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47170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9351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84958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6993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692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Cortés Hermanos 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229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 Republica 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7063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0907A-6102-49BB-BEFD-053047CB5D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42940323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1920A-EFB4-425D-8425-BD56E14A4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929D28-86B4-47D9-B8AD-D73E031036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5253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A647B4-6E79-4D6E-8EEF-C97354B5B6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9BF02-8CB1-45B4-98EF-D57EB603B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91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BC05C-E927-401D-B3DA-D60C02F33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E8D6DC-C0F5-4CEA-A526-0332C3C83B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4813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37E29E-D29C-4720-A3BC-72ACF283F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22E62-2B5B-4CA2-9561-49EBF9032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283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214F-43AE-423B-9BD7-3471FD0DD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148F0C-5E2B-49CE-9B58-2DA8C3B45C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5731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098CC1-63B9-48AD-AAB2-6C223E98E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6C989C-1D62-42CE-9A87-305D52AF4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189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C338E-027D-4655-975F-0E1BCA29A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4FE12-748D-458F-995B-01DEE9D30A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493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99804-11AF-4B73-A3CC-D13232237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8A1AB-0FE5-4C26-A991-A52BAC55D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81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A683-F4AF-4A67-B05A-DE9AF20B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696691-EBC2-4079-BF98-57E22BE83B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8715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2642A-1293-4E4C-93A9-E5D65BCB6A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AD846-97C1-4F6D-ADB6-4F973693A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800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5A6F3-EAD9-45DE-ACD3-430DB39B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70549E-6F4D-4A78-A8CF-BDB1FA716D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0308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30F301-9C6B-46AE-AB0E-25807D3C73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8CDB8A-EDE8-48BE-B52B-1F3D5F773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525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FE6A8-C8F0-4969-BA5E-9A8DEBE082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C6F24C-EFFF-4E06-8DB6-E40F569F74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1630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7394291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53205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0412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8323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1481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3087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513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2843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431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7094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6071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D914AA-9A9A-40D0-8C1B-B301EC185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386253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2ED8D-2FAD-4AC7-AAF1-10A53A274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E33DEB-5BD8-4C6C-A943-A9524FA02A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8765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5665C-5B48-4B4A-B620-4CE0A8F1E4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0884E-1496-453B-A237-D7D28A518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374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C3A60-3C19-42DE-B1D4-9438C24A4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0D48DE-45C2-40CD-9160-C291DB8D99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3938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EE57C-85B3-4088-9FF3-D2F202E97E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ACB43-7355-4240-A3C5-8CA5FA5F4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5029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55EE3-09B5-43DC-A3CA-EC8DBE887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Total Interactions | Republica Dominicana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4FE122-5E6A-4AB8-8381-BAB1A70F95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10044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60F37-F3FB-4BEC-BFB9-9F10BD3D9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30992-BBA4-4A9E-B174-689037B3F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099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2F3DE-816F-45AB-BB8C-5B0099D0D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70AF8-5539-488E-AC14-952A8398A2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14722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C4BDC-9FAA-4F8B-9DCF-D8850EC63A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A5083-84B2-4881-86B6-B4731F917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8967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9A8630-B97D-43C2-85DF-8E51EB68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2D85CD-88D7-4B55-9EF9-4A55BE78C1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9012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2D5FC2-AB8E-4A03-852D-1640974CAA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A57121-B041-4C58-8C46-A83194E98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3042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768D0A-E4D1-4EFE-802A-CB1E752D2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25FA51-3F79-42F6-AFA7-F6D8617675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7363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8C91A6-D713-44C6-9C6C-7BC80D669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839AB9-1E8E-450E-BFE6-F1FEB62AA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441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90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HERSHEYS II</vt:lpstr>
      <vt:lpstr>Facebook Fans Table | Republica Dominicana</vt:lpstr>
      <vt:lpstr>Facebook Page Likes Total | Republica Dominicana</vt:lpstr>
      <vt:lpstr>Facebook Fan Distribution | Republica Dominicana</vt:lpstr>
      <vt:lpstr>Facebook Total Interactions | Republica Dominicana</vt:lpstr>
      <vt:lpstr>Facebook Interaction Rate | Republica Dominicana</vt:lpstr>
      <vt:lpstr>Facebook Own Posts | Republica Dominicana</vt:lpstr>
      <vt:lpstr>Facebook Post Type Distribution Per Profile | Republica Dominicana</vt:lpstr>
      <vt:lpstr>Instagram Followers Table | Republica Dominicana</vt:lpstr>
      <vt:lpstr>Instagram Followers Total | Republica Dominicana</vt:lpstr>
      <vt:lpstr>Instagram Follower Distribution | Republica Dominicana</vt:lpstr>
      <vt:lpstr>Instagram Total Interactions | Republica Dominicana</vt:lpstr>
      <vt:lpstr>Instagram Interaction Rate | Republica Dominicana</vt:lpstr>
      <vt:lpstr>Instagram Posts | Republica Dominicana</vt:lpstr>
      <vt:lpstr>Instagram Post Type Distribution Per Profile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2021-11-04T12:29:06Z</dcterms:created>
  <dcterms:modified xsi:type="dcterms:W3CDTF">2021-11-04T12:29:27Z</dcterms:modified>
</cp:coreProperties>
</file>