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129735</c:v>
                </c:pt>
                <c:pt idx="1">
                  <c:v>129730</c:v>
                </c:pt>
                <c:pt idx="2">
                  <c:v>129722</c:v>
                </c:pt>
                <c:pt idx="3">
                  <c:v>129719</c:v>
                </c:pt>
                <c:pt idx="4">
                  <c:v>129718</c:v>
                </c:pt>
                <c:pt idx="5">
                  <c:v>129716</c:v>
                </c:pt>
                <c:pt idx="6">
                  <c:v>129706</c:v>
                </c:pt>
                <c:pt idx="7">
                  <c:v>129700</c:v>
                </c:pt>
                <c:pt idx="8">
                  <c:v>129695</c:v>
                </c:pt>
                <c:pt idx="9">
                  <c:v>129688</c:v>
                </c:pt>
                <c:pt idx="10">
                  <c:v>129681</c:v>
                </c:pt>
                <c:pt idx="11">
                  <c:v>129675</c:v>
                </c:pt>
                <c:pt idx="12">
                  <c:v>129671</c:v>
                </c:pt>
                <c:pt idx="13">
                  <c:v>129665</c:v>
                </c:pt>
                <c:pt idx="14">
                  <c:v>129659</c:v>
                </c:pt>
                <c:pt idx="15">
                  <c:v>129658</c:v>
                </c:pt>
                <c:pt idx="16">
                  <c:v>129656</c:v>
                </c:pt>
                <c:pt idx="17">
                  <c:v>129650</c:v>
                </c:pt>
                <c:pt idx="18">
                  <c:v>129639</c:v>
                </c:pt>
                <c:pt idx="19">
                  <c:v>129633</c:v>
                </c:pt>
                <c:pt idx="20">
                  <c:v>129626</c:v>
                </c:pt>
                <c:pt idx="21">
                  <c:v>129619</c:v>
                </c:pt>
                <c:pt idx="22">
                  <c:v>129615</c:v>
                </c:pt>
                <c:pt idx="23">
                  <c:v>129602</c:v>
                </c:pt>
                <c:pt idx="24">
                  <c:v>129594</c:v>
                </c:pt>
                <c:pt idx="25">
                  <c:v>129590</c:v>
                </c:pt>
                <c:pt idx="26">
                  <c:v>129582</c:v>
                </c:pt>
                <c:pt idx="27">
                  <c:v>129579</c:v>
                </c:pt>
                <c:pt idx="28">
                  <c:v>129578</c:v>
                </c:pt>
                <c:pt idx="29">
                  <c:v>129575</c:v>
                </c:pt>
                <c:pt idx="30">
                  <c:v>129574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32-47C7-9791-241B639FD2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73018</c:v>
                </c:pt>
                <c:pt idx="1">
                  <c:v>73019</c:v>
                </c:pt>
                <c:pt idx="2">
                  <c:v>73016</c:v>
                </c:pt>
                <c:pt idx="3">
                  <c:v>73014</c:v>
                </c:pt>
                <c:pt idx="4">
                  <c:v>73018</c:v>
                </c:pt>
                <c:pt idx="5">
                  <c:v>73019</c:v>
                </c:pt>
                <c:pt idx="6">
                  <c:v>73020</c:v>
                </c:pt>
                <c:pt idx="7">
                  <c:v>73023</c:v>
                </c:pt>
                <c:pt idx="8">
                  <c:v>73025</c:v>
                </c:pt>
                <c:pt idx="9">
                  <c:v>73024</c:v>
                </c:pt>
                <c:pt idx="10">
                  <c:v>73027</c:v>
                </c:pt>
                <c:pt idx="11">
                  <c:v>73037</c:v>
                </c:pt>
                <c:pt idx="12">
                  <c:v>73037</c:v>
                </c:pt>
                <c:pt idx="13">
                  <c:v>73034</c:v>
                </c:pt>
                <c:pt idx="14">
                  <c:v>73033</c:v>
                </c:pt>
                <c:pt idx="15">
                  <c:v>73032</c:v>
                </c:pt>
                <c:pt idx="16">
                  <c:v>73030</c:v>
                </c:pt>
                <c:pt idx="17">
                  <c:v>73026</c:v>
                </c:pt>
                <c:pt idx="18">
                  <c:v>73024</c:v>
                </c:pt>
                <c:pt idx="19">
                  <c:v>73023</c:v>
                </c:pt>
                <c:pt idx="20">
                  <c:v>73020</c:v>
                </c:pt>
                <c:pt idx="21">
                  <c:v>73023</c:v>
                </c:pt>
                <c:pt idx="22">
                  <c:v>73016</c:v>
                </c:pt>
                <c:pt idx="23">
                  <c:v>73017</c:v>
                </c:pt>
                <c:pt idx="24">
                  <c:v>73013</c:v>
                </c:pt>
                <c:pt idx="25">
                  <c:v>73011</c:v>
                </c:pt>
                <c:pt idx="26">
                  <c:v>73008</c:v>
                </c:pt>
                <c:pt idx="27">
                  <c:v>73009</c:v>
                </c:pt>
                <c:pt idx="28">
                  <c:v>73010</c:v>
                </c:pt>
                <c:pt idx="29">
                  <c:v>73009</c:v>
                </c:pt>
                <c:pt idx="30">
                  <c:v>73004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32-47C7-9791-241B639FD2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115402</c:v>
                </c:pt>
                <c:pt idx="1">
                  <c:v>115394</c:v>
                </c:pt>
                <c:pt idx="2">
                  <c:v>115392</c:v>
                </c:pt>
                <c:pt idx="3">
                  <c:v>115387</c:v>
                </c:pt>
                <c:pt idx="4">
                  <c:v>115386</c:v>
                </c:pt>
                <c:pt idx="5">
                  <c:v>115384</c:v>
                </c:pt>
                <c:pt idx="6">
                  <c:v>115374</c:v>
                </c:pt>
                <c:pt idx="7">
                  <c:v>115371</c:v>
                </c:pt>
                <c:pt idx="8">
                  <c:v>115368</c:v>
                </c:pt>
                <c:pt idx="9">
                  <c:v>115365</c:v>
                </c:pt>
                <c:pt idx="10">
                  <c:v>115365</c:v>
                </c:pt>
                <c:pt idx="11">
                  <c:v>115364</c:v>
                </c:pt>
                <c:pt idx="12">
                  <c:v>115358</c:v>
                </c:pt>
                <c:pt idx="13">
                  <c:v>115360</c:v>
                </c:pt>
                <c:pt idx="14">
                  <c:v>115357</c:v>
                </c:pt>
                <c:pt idx="15">
                  <c:v>115356</c:v>
                </c:pt>
                <c:pt idx="16">
                  <c:v>115351</c:v>
                </c:pt>
                <c:pt idx="17">
                  <c:v>115353</c:v>
                </c:pt>
                <c:pt idx="18">
                  <c:v>115349</c:v>
                </c:pt>
                <c:pt idx="19">
                  <c:v>115349</c:v>
                </c:pt>
                <c:pt idx="20">
                  <c:v>115338</c:v>
                </c:pt>
                <c:pt idx="21">
                  <c:v>115330</c:v>
                </c:pt>
                <c:pt idx="22">
                  <c:v>115326</c:v>
                </c:pt>
                <c:pt idx="23">
                  <c:v>115327</c:v>
                </c:pt>
                <c:pt idx="24">
                  <c:v>115319</c:v>
                </c:pt>
                <c:pt idx="25">
                  <c:v>115313</c:v>
                </c:pt>
                <c:pt idx="26">
                  <c:v>115306</c:v>
                </c:pt>
                <c:pt idx="27">
                  <c:v>115303</c:v>
                </c:pt>
                <c:pt idx="28">
                  <c:v>115295</c:v>
                </c:pt>
                <c:pt idx="29">
                  <c:v>115295</c:v>
                </c:pt>
                <c:pt idx="30">
                  <c:v>115290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32-47C7-9791-241B639FD2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11772</c:v>
                </c:pt>
                <c:pt idx="1">
                  <c:v>11777</c:v>
                </c:pt>
                <c:pt idx="2">
                  <c:v>11779</c:v>
                </c:pt>
                <c:pt idx="3">
                  <c:v>11779</c:v>
                </c:pt>
                <c:pt idx="4">
                  <c:v>11781</c:v>
                </c:pt>
                <c:pt idx="5">
                  <c:v>11780</c:v>
                </c:pt>
                <c:pt idx="6">
                  <c:v>11779</c:v>
                </c:pt>
                <c:pt idx="7">
                  <c:v>11781</c:v>
                </c:pt>
                <c:pt idx="8">
                  <c:v>11780</c:v>
                </c:pt>
                <c:pt idx="9">
                  <c:v>11785</c:v>
                </c:pt>
                <c:pt idx="10">
                  <c:v>11784</c:v>
                </c:pt>
                <c:pt idx="11">
                  <c:v>11786</c:v>
                </c:pt>
                <c:pt idx="12">
                  <c:v>11786</c:v>
                </c:pt>
                <c:pt idx="13">
                  <c:v>11786</c:v>
                </c:pt>
                <c:pt idx="14">
                  <c:v>11786</c:v>
                </c:pt>
                <c:pt idx="15">
                  <c:v>11785</c:v>
                </c:pt>
                <c:pt idx="16">
                  <c:v>11785</c:v>
                </c:pt>
                <c:pt idx="17">
                  <c:v>11785</c:v>
                </c:pt>
                <c:pt idx="18">
                  <c:v>11785</c:v>
                </c:pt>
                <c:pt idx="19">
                  <c:v>11784</c:v>
                </c:pt>
                <c:pt idx="20">
                  <c:v>11785</c:v>
                </c:pt>
                <c:pt idx="21">
                  <c:v>11784</c:v>
                </c:pt>
                <c:pt idx="22">
                  <c:v>11784</c:v>
                </c:pt>
                <c:pt idx="23">
                  <c:v>11783</c:v>
                </c:pt>
                <c:pt idx="24">
                  <c:v>11778</c:v>
                </c:pt>
                <c:pt idx="25">
                  <c:v>11775</c:v>
                </c:pt>
                <c:pt idx="26">
                  <c:v>11778</c:v>
                </c:pt>
                <c:pt idx="27">
                  <c:v>11793</c:v>
                </c:pt>
                <c:pt idx="28">
                  <c:v>11793</c:v>
                </c:pt>
                <c:pt idx="29">
                  <c:v>11791</c:v>
                </c:pt>
                <c:pt idx="30">
                  <c:v>11789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32-47C7-9791-241B639FD2A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79194</c:v>
                </c:pt>
                <c:pt idx="1">
                  <c:v>79206</c:v>
                </c:pt>
                <c:pt idx="2">
                  <c:v>79205</c:v>
                </c:pt>
                <c:pt idx="3">
                  <c:v>79208</c:v>
                </c:pt>
                <c:pt idx="4">
                  <c:v>79222</c:v>
                </c:pt>
                <c:pt idx="5">
                  <c:v>79232</c:v>
                </c:pt>
                <c:pt idx="6">
                  <c:v>79233</c:v>
                </c:pt>
                <c:pt idx="7">
                  <c:v>79230</c:v>
                </c:pt>
                <c:pt idx="8">
                  <c:v>79231</c:v>
                </c:pt>
                <c:pt idx="9">
                  <c:v>79239</c:v>
                </c:pt>
                <c:pt idx="10">
                  <c:v>79234</c:v>
                </c:pt>
                <c:pt idx="11">
                  <c:v>79237</c:v>
                </c:pt>
                <c:pt idx="12">
                  <c:v>79232</c:v>
                </c:pt>
                <c:pt idx="13">
                  <c:v>79234</c:v>
                </c:pt>
                <c:pt idx="14">
                  <c:v>79234</c:v>
                </c:pt>
                <c:pt idx="15">
                  <c:v>79235</c:v>
                </c:pt>
                <c:pt idx="16">
                  <c:v>79230</c:v>
                </c:pt>
                <c:pt idx="17">
                  <c:v>79237</c:v>
                </c:pt>
                <c:pt idx="18">
                  <c:v>79237</c:v>
                </c:pt>
                <c:pt idx="19">
                  <c:v>79238</c:v>
                </c:pt>
                <c:pt idx="20">
                  <c:v>79236</c:v>
                </c:pt>
                <c:pt idx="21">
                  <c:v>79233</c:v>
                </c:pt>
                <c:pt idx="22">
                  <c:v>79227</c:v>
                </c:pt>
                <c:pt idx="23">
                  <c:v>79226</c:v>
                </c:pt>
                <c:pt idx="24">
                  <c:v>79221</c:v>
                </c:pt>
                <c:pt idx="25">
                  <c:v>79218</c:v>
                </c:pt>
                <c:pt idx="26">
                  <c:v>79209</c:v>
                </c:pt>
                <c:pt idx="27">
                  <c:v>79208</c:v>
                </c:pt>
                <c:pt idx="28">
                  <c:v>79207</c:v>
                </c:pt>
                <c:pt idx="29">
                  <c:v>79206</c:v>
                </c:pt>
                <c:pt idx="30">
                  <c:v>79202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32-47C7-9791-241B639FD2A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88911</c:v>
                </c:pt>
                <c:pt idx="1">
                  <c:v>88916</c:v>
                </c:pt>
                <c:pt idx="2">
                  <c:v>88911</c:v>
                </c:pt>
                <c:pt idx="3">
                  <c:v>88908</c:v>
                </c:pt>
                <c:pt idx="4">
                  <c:v>88911</c:v>
                </c:pt>
                <c:pt idx="5">
                  <c:v>88906</c:v>
                </c:pt>
                <c:pt idx="6">
                  <c:v>88903</c:v>
                </c:pt>
                <c:pt idx="7">
                  <c:v>88899</c:v>
                </c:pt>
                <c:pt idx="8">
                  <c:v>88897</c:v>
                </c:pt>
                <c:pt idx="9">
                  <c:v>88900</c:v>
                </c:pt>
                <c:pt idx="10">
                  <c:v>88897</c:v>
                </c:pt>
                <c:pt idx="11">
                  <c:v>88889</c:v>
                </c:pt>
                <c:pt idx="12">
                  <c:v>88887</c:v>
                </c:pt>
                <c:pt idx="13">
                  <c:v>88890</c:v>
                </c:pt>
                <c:pt idx="14">
                  <c:v>88887</c:v>
                </c:pt>
                <c:pt idx="15">
                  <c:v>88887</c:v>
                </c:pt>
                <c:pt idx="16">
                  <c:v>88887</c:v>
                </c:pt>
                <c:pt idx="17">
                  <c:v>88884</c:v>
                </c:pt>
                <c:pt idx="18">
                  <c:v>88879</c:v>
                </c:pt>
                <c:pt idx="19">
                  <c:v>88877</c:v>
                </c:pt>
                <c:pt idx="20">
                  <c:v>88876</c:v>
                </c:pt>
                <c:pt idx="21">
                  <c:v>88872</c:v>
                </c:pt>
                <c:pt idx="22">
                  <c:v>88866</c:v>
                </c:pt>
                <c:pt idx="23">
                  <c:v>88865</c:v>
                </c:pt>
                <c:pt idx="24">
                  <c:v>88868</c:v>
                </c:pt>
                <c:pt idx="25">
                  <c:v>88868</c:v>
                </c:pt>
                <c:pt idx="26">
                  <c:v>88863</c:v>
                </c:pt>
                <c:pt idx="27">
                  <c:v>88863</c:v>
                </c:pt>
                <c:pt idx="28">
                  <c:v>88871</c:v>
                </c:pt>
                <c:pt idx="29">
                  <c:v>88869</c:v>
                </c:pt>
                <c:pt idx="30">
                  <c:v>88865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932-47C7-9791-241B639FD2A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94532</c:v>
                </c:pt>
                <c:pt idx="1">
                  <c:v>94529</c:v>
                </c:pt>
                <c:pt idx="2">
                  <c:v>94528</c:v>
                </c:pt>
                <c:pt idx="3">
                  <c:v>94523</c:v>
                </c:pt>
                <c:pt idx="4">
                  <c:v>94520</c:v>
                </c:pt>
                <c:pt idx="5">
                  <c:v>94518</c:v>
                </c:pt>
                <c:pt idx="6">
                  <c:v>94513</c:v>
                </c:pt>
                <c:pt idx="7">
                  <c:v>94504</c:v>
                </c:pt>
                <c:pt idx="8">
                  <c:v>94502</c:v>
                </c:pt>
                <c:pt idx="9">
                  <c:v>94493</c:v>
                </c:pt>
                <c:pt idx="10">
                  <c:v>94483</c:v>
                </c:pt>
                <c:pt idx="11">
                  <c:v>94479</c:v>
                </c:pt>
                <c:pt idx="12">
                  <c:v>94474</c:v>
                </c:pt>
                <c:pt idx="13">
                  <c:v>94473</c:v>
                </c:pt>
                <c:pt idx="14">
                  <c:v>94467</c:v>
                </c:pt>
                <c:pt idx="15">
                  <c:v>94465</c:v>
                </c:pt>
                <c:pt idx="16">
                  <c:v>94459</c:v>
                </c:pt>
                <c:pt idx="17">
                  <c:v>94453</c:v>
                </c:pt>
                <c:pt idx="18">
                  <c:v>94452</c:v>
                </c:pt>
                <c:pt idx="19">
                  <c:v>94449</c:v>
                </c:pt>
                <c:pt idx="20">
                  <c:v>94444</c:v>
                </c:pt>
                <c:pt idx="21">
                  <c:v>94441</c:v>
                </c:pt>
                <c:pt idx="22">
                  <c:v>94430</c:v>
                </c:pt>
                <c:pt idx="23">
                  <c:v>94430</c:v>
                </c:pt>
                <c:pt idx="24">
                  <c:v>94423</c:v>
                </c:pt>
                <c:pt idx="25">
                  <c:v>94418</c:v>
                </c:pt>
                <c:pt idx="26">
                  <c:v>94410</c:v>
                </c:pt>
                <c:pt idx="27">
                  <c:v>94412</c:v>
                </c:pt>
                <c:pt idx="28">
                  <c:v>94410</c:v>
                </c:pt>
                <c:pt idx="29">
                  <c:v>94406</c:v>
                </c:pt>
                <c:pt idx="30">
                  <c:v>94396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932-47C7-9791-241B639FD2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994320"/>
        <c:axId val="398991368"/>
      </c:barChart>
      <c:dateAx>
        <c:axId val="398994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991368"/>
        <c:crosses val="autoZero"/>
        <c:auto val="1"/>
        <c:lblOffset val="100"/>
        <c:baseTimeUnit val="days"/>
      </c:dateAx>
      <c:valAx>
        <c:axId val="39899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99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Ferrero PR</c:v>
                </c:pt>
                <c:pt idx="1">
                  <c:v>Crunch Puerto Rico</c:v>
                </c:pt>
                <c:pt idx="2">
                  <c:v>Snickers Puerto Rico</c:v>
                </c:pt>
                <c:pt idx="3">
                  <c:v>M&amp;M's Puerto Rico</c:v>
                </c:pt>
                <c:pt idx="4">
                  <c:v>Hershey's Puerto Rico Puerto Rico</c:v>
                </c:pt>
                <c:pt idx="5">
                  <c:v>Kisses Puerto Rico</c:v>
                </c:pt>
                <c:pt idx="6">
                  <c:v>KitKat Puerto Rico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129574</c:v>
                </c:pt>
                <c:pt idx="1">
                  <c:v>115290</c:v>
                </c:pt>
                <c:pt idx="2">
                  <c:v>94396</c:v>
                </c:pt>
                <c:pt idx="3">
                  <c:v>88865</c:v>
                </c:pt>
                <c:pt idx="4">
                  <c:v>79202</c:v>
                </c:pt>
                <c:pt idx="5">
                  <c:v>73004</c:v>
                </c:pt>
                <c:pt idx="6">
                  <c:v>11789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BC-449F-8CA6-28734D84C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854</c:v>
                </c:pt>
                <c:pt idx="1">
                  <c:v>746</c:v>
                </c:pt>
                <c:pt idx="2">
                  <c:v>141</c:v>
                </c:pt>
                <c:pt idx="3">
                  <c:v>77</c:v>
                </c:pt>
                <c:pt idx="4">
                  <c:v>1638</c:v>
                </c:pt>
                <c:pt idx="5">
                  <c:v>1815</c:v>
                </c:pt>
                <c:pt idx="6">
                  <c:v>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3D-4EDB-911F-6DA506D1E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001864"/>
        <c:axId val="399001536"/>
      </c:barChart>
      <c:catAx>
        <c:axId val="39900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01536"/>
        <c:crosses val="autoZero"/>
        <c:auto val="1"/>
        <c:lblAlgn val="ctr"/>
        <c:lblOffset val="100"/>
        <c:noMultiLvlLbl val="0"/>
      </c:catAx>
      <c:valAx>
        <c:axId val="39900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0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1.38760407030527E-2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0.333117423891922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3.08556265234966E-3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0.30483099243710399</c:v>
                </c:pt>
                <c:pt idx="28">
                  <c:v>0</c:v>
                </c:pt>
                <c:pt idx="29">
                  <c:v>0</c:v>
                </c:pt>
                <c:pt idx="30">
                  <c:v>3.8587988330992299E-3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49-4402-AC20-08FEC620CE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1.3695440787761799E-3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2.87608195464008E-2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5.4776511831726602E-3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0.82973916615321397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2.7390131335679798E-3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0.15341204832479499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49-4402-AC20-08FEC620CE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1.7330421822467201E-3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7.7999740000866697E-3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6.9345723102527696E-3</c:v>
                </c:pt>
                <c:pt idx="12">
                  <c:v>2.1671102018879899E-2</c:v>
                </c:pt>
                <c:pt idx="13">
                  <c:v>7.3683024298060798E-2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2.6013891418017201E-3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7.8062658293723804E-3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49-4402-AC20-08FEC620CE6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0.30583637753801701</c:v>
                </c:pt>
                <c:pt idx="1">
                  <c:v>3.3973161202649899E-2</c:v>
                </c:pt>
                <c:pt idx="2">
                  <c:v>0</c:v>
                </c:pt>
                <c:pt idx="3">
                  <c:v>0</c:v>
                </c:pt>
                <c:pt idx="4">
                  <c:v>0.13582342954159601</c:v>
                </c:pt>
                <c:pt idx="5">
                  <c:v>5.0933786078098502E-2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1.6975046681378399E-2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7.6361785168844398E-2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3.3967391304347803E-2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49-4402-AC20-08FEC620CE6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8.8391650777215197E-3</c:v>
                </c:pt>
                <c:pt idx="1">
                  <c:v>0</c:v>
                </c:pt>
                <c:pt idx="2">
                  <c:v>0</c:v>
                </c:pt>
                <c:pt idx="3">
                  <c:v>0.31942024594096402</c:v>
                </c:pt>
                <c:pt idx="4">
                  <c:v>0</c:v>
                </c:pt>
                <c:pt idx="5">
                  <c:v>4.0390270993474399E-2</c:v>
                </c:pt>
                <c:pt idx="6">
                  <c:v>0</c:v>
                </c:pt>
                <c:pt idx="7">
                  <c:v>1.0564046900834301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0.51871671252240203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2.2718093699515302E-2</c:v>
                </c:pt>
                <c:pt idx="17">
                  <c:v>1.3883104262113E-2</c:v>
                </c:pt>
                <c:pt idx="18">
                  <c:v>0</c:v>
                </c:pt>
                <c:pt idx="19">
                  <c:v>0</c:v>
                </c:pt>
                <c:pt idx="20">
                  <c:v>3.7861100243573101E-3</c:v>
                </c:pt>
                <c:pt idx="21">
                  <c:v>5.0483378347678997E-3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8.8377143145721305E-3</c:v>
                </c:pt>
                <c:pt idx="30">
                  <c:v>6.4390687339023298E-2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49-4402-AC20-08FEC620CE6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0.62758682742486904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0.16308993566383201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6.1872138413598399E-2</c:v>
                </c:pt>
                <c:pt idx="12">
                  <c:v>0.40050400504005002</c:v>
                </c:pt>
                <c:pt idx="13">
                  <c:v>0</c:v>
                </c:pt>
                <c:pt idx="14">
                  <c:v>0</c:v>
                </c:pt>
                <c:pt idx="15">
                  <c:v>0.13050277318393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1.1251378293841E-2</c:v>
                </c:pt>
                <c:pt idx="20">
                  <c:v>0.203654529906836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0.26893820047711198</c:v>
                </c:pt>
                <c:pt idx="26">
                  <c:v>4.9513306701175902E-2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0.12490575804291799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A49-4402-AC20-08FEC620CE6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0.44955943175687801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2.1175224986765499E-3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2.1186216247709201E-3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A49-4402-AC20-08FEC620C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208376"/>
        <c:axId val="390210672"/>
      </c:barChart>
      <c:dateAx>
        <c:axId val="390208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10672"/>
        <c:crosses val="autoZero"/>
        <c:auto val="1"/>
        <c:lblOffset val="100"/>
        <c:baseTimeUnit val="days"/>
      </c:dateAx>
      <c:valAx>
        <c:axId val="39021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0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0C-4F46-A144-74CC7C58B7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0C-4F46-A144-74CC7C58B7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0C-4F46-A144-74CC7C58B7D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0C-4F46-A144-74CC7C58B7D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20C-4F46-A144-74CC7C58B7D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0C-4F46-A144-74CC7C58B7D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0C-4F46-A144-74CC7C58B7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197552"/>
        <c:axId val="390201816"/>
      </c:barChart>
      <c:dateAx>
        <c:axId val="390197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01816"/>
        <c:crosses val="autoZero"/>
        <c:auto val="1"/>
        <c:lblOffset val="100"/>
        <c:baseTimeUnit val="days"/>
      </c:dateAx>
      <c:valAx>
        <c:axId val="39020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9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E-4C1C-B01F-34CBEFD1E5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0</c:v>
                </c:pt>
                <c:pt idx="3">
                  <c:v>4</c:v>
                </c:pt>
                <c:pt idx="4">
                  <c:v>8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EE-4C1C-B01F-34CBEFD1E5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7</c:v>
                </c:pt>
                <c:pt idx="3">
                  <c:v>4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EE-4C1C-B01F-34CBEFD1E5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Ferrero PR</c:v>
                </c:pt>
                <c:pt idx="1">
                  <c:v>Kisses Puerto Rico</c:v>
                </c:pt>
                <c:pt idx="2">
                  <c:v>Crunch Puerto Rico</c:v>
                </c:pt>
                <c:pt idx="3">
                  <c:v>KitKat Puerto Rico</c:v>
                </c:pt>
                <c:pt idx="4">
                  <c:v>Hershey's Puerto Rico Puerto Rico</c:v>
                </c:pt>
                <c:pt idx="5">
                  <c:v>M&amp;M's Puerto Rico</c:v>
                </c:pt>
                <c:pt idx="6">
                  <c:v>Snickers Puerto Rico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EE-4C1C-B01F-34CBEFD1E5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198536"/>
        <c:axId val="390200504"/>
      </c:barChart>
      <c:catAx>
        <c:axId val="390198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00504"/>
        <c:crosses val="autoZero"/>
        <c:auto val="1"/>
        <c:lblAlgn val="ctr"/>
        <c:lblOffset val="100"/>
        <c:noMultiLvlLbl val="0"/>
      </c:catAx>
      <c:valAx>
        <c:axId val="390200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98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848</c:v>
                </c:pt>
                <c:pt idx="1">
                  <c:v>849</c:v>
                </c:pt>
                <c:pt idx="2">
                  <c:v>848</c:v>
                </c:pt>
                <c:pt idx="3">
                  <c:v>848</c:v>
                </c:pt>
                <c:pt idx="4">
                  <c:v>848</c:v>
                </c:pt>
                <c:pt idx="5">
                  <c:v>849</c:v>
                </c:pt>
                <c:pt idx="6">
                  <c:v>852</c:v>
                </c:pt>
                <c:pt idx="7">
                  <c:v>852</c:v>
                </c:pt>
                <c:pt idx="8">
                  <c:v>853</c:v>
                </c:pt>
                <c:pt idx="9">
                  <c:v>854</c:v>
                </c:pt>
                <c:pt idx="10">
                  <c:v>857</c:v>
                </c:pt>
                <c:pt idx="11">
                  <c:v>858</c:v>
                </c:pt>
                <c:pt idx="12">
                  <c:v>858</c:v>
                </c:pt>
                <c:pt idx="13">
                  <c:v>861</c:v>
                </c:pt>
                <c:pt idx="14">
                  <c:v>862</c:v>
                </c:pt>
                <c:pt idx="15">
                  <c:v>862</c:v>
                </c:pt>
                <c:pt idx="16">
                  <c:v>863</c:v>
                </c:pt>
                <c:pt idx="17">
                  <c:v>864</c:v>
                </c:pt>
                <c:pt idx="18">
                  <c:v>864</c:v>
                </c:pt>
                <c:pt idx="19">
                  <c:v>864</c:v>
                </c:pt>
                <c:pt idx="20">
                  <c:v>865</c:v>
                </c:pt>
                <c:pt idx="21">
                  <c:v>884</c:v>
                </c:pt>
                <c:pt idx="22">
                  <c:v>934</c:v>
                </c:pt>
                <c:pt idx="23">
                  <c:v>968</c:v>
                </c:pt>
                <c:pt idx="24">
                  <c:v>1020</c:v>
                </c:pt>
                <c:pt idx="25">
                  <c:v>1045</c:v>
                </c:pt>
                <c:pt idx="26">
                  <c:v>1071</c:v>
                </c:pt>
                <c:pt idx="27">
                  <c:v>1075</c:v>
                </c:pt>
                <c:pt idx="28">
                  <c:v>1077</c:v>
                </c:pt>
                <c:pt idx="29">
                  <c:v>1079</c:v>
                </c:pt>
                <c:pt idx="30">
                  <c:v>1081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F8-4D86-A713-B2629F7E8A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2120</c:v>
                </c:pt>
                <c:pt idx="1">
                  <c:v>2129</c:v>
                </c:pt>
                <c:pt idx="2">
                  <c:v>2131</c:v>
                </c:pt>
                <c:pt idx="3">
                  <c:v>2131</c:v>
                </c:pt>
                <c:pt idx="4">
                  <c:v>2130</c:v>
                </c:pt>
                <c:pt idx="5">
                  <c:v>2130</c:v>
                </c:pt>
                <c:pt idx="6">
                  <c:v>2131</c:v>
                </c:pt>
                <c:pt idx="7">
                  <c:v>2134</c:v>
                </c:pt>
                <c:pt idx="8">
                  <c:v>2135</c:v>
                </c:pt>
                <c:pt idx="9">
                  <c:v>2133</c:v>
                </c:pt>
                <c:pt idx="10">
                  <c:v>2133</c:v>
                </c:pt>
                <c:pt idx="11">
                  <c:v>2135</c:v>
                </c:pt>
                <c:pt idx="12">
                  <c:v>2137</c:v>
                </c:pt>
                <c:pt idx="13">
                  <c:v>2138</c:v>
                </c:pt>
                <c:pt idx="14">
                  <c:v>2140</c:v>
                </c:pt>
                <c:pt idx="15">
                  <c:v>2141</c:v>
                </c:pt>
                <c:pt idx="16">
                  <c:v>2142</c:v>
                </c:pt>
                <c:pt idx="17">
                  <c:v>2140</c:v>
                </c:pt>
                <c:pt idx="18">
                  <c:v>2140</c:v>
                </c:pt>
                <c:pt idx="19">
                  <c:v>2141</c:v>
                </c:pt>
                <c:pt idx="20">
                  <c:v>2151</c:v>
                </c:pt>
                <c:pt idx="21">
                  <c:v>2154</c:v>
                </c:pt>
                <c:pt idx="22">
                  <c:v>2154</c:v>
                </c:pt>
                <c:pt idx="23">
                  <c:v>2156</c:v>
                </c:pt>
                <c:pt idx="24">
                  <c:v>2154</c:v>
                </c:pt>
                <c:pt idx="25">
                  <c:v>2156</c:v>
                </c:pt>
                <c:pt idx="26">
                  <c:v>2156</c:v>
                </c:pt>
                <c:pt idx="27">
                  <c:v>2155</c:v>
                </c:pt>
                <c:pt idx="28">
                  <c:v>2156</c:v>
                </c:pt>
                <c:pt idx="29">
                  <c:v>2157</c:v>
                </c:pt>
                <c:pt idx="30">
                  <c:v>2156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F8-4D86-A713-B2629F7E8A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6227</c:v>
                </c:pt>
                <c:pt idx="1">
                  <c:v>6230</c:v>
                </c:pt>
                <c:pt idx="2">
                  <c:v>6230</c:v>
                </c:pt>
                <c:pt idx="3">
                  <c:v>6230</c:v>
                </c:pt>
                <c:pt idx="4">
                  <c:v>6230</c:v>
                </c:pt>
                <c:pt idx="5">
                  <c:v>6240</c:v>
                </c:pt>
                <c:pt idx="6">
                  <c:v>6244</c:v>
                </c:pt>
                <c:pt idx="7">
                  <c:v>6254</c:v>
                </c:pt>
                <c:pt idx="8">
                  <c:v>6263</c:v>
                </c:pt>
                <c:pt idx="9">
                  <c:v>6264</c:v>
                </c:pt>
                <c:pt idx="10">
                  <c:v>6267</c:v>
                </c:pt>
                <c:pt idx="11">
                  <c:v>6266</c:v>
                </c:pt>
                <c:pt idx="12">
                  <c:v>6272</c:v>
                </c:pt>
                <c:pt idx="13">
                  <c:v>6279</c:v>
                </c:pt>
                <c:pt idx="14">
                  <c:v>6282</c:v>
                </c:pt>
                <c:pt idx="15">
                  <c:v>6283</c:v>
                </c:pt>
                <c:pt idx="16">
                  <c:v>6285</c:v>
                </c:pt>
                <c:pt idx="17">
                  <c:v>6289</c:v>
                </c:pt>
                <c:pt idx="18">
                  <c:v>6292</c:v>
                </c:pt>
                <c:pt idx="19">
                  <c:v>6296</c:v>
                </c:pt>
                <c:pt idx="20">
                  <c:v>6306</c:v>
                </c:pt>
                <c:pt idx="21">
                  <c:v>6307</c:v>
                </c:pt>
                <c:pt idx="22">
                  <c:v>6311</c:v>
                </c:pt>
                <c:pt idx="23">
                  <c:v>6317</c:v>
                </c:pt>
                <c:pt idx="24">
                  <c:v>6323</c:v>
                </c:pt>
                <c:pt idx="25">
                  <c:v>6339</c:v>
                </c:pt>
                <c:pt idx="26">
                  <c:v>6343</c:v>
                </c:pt>
                <c:pt idx="27">
                  <c:v>6350</c:v>
                </c:pt>
                <c:pt idx="28">
                  <c:v>6352</c:v>
                </c:pt>
                <c:pt idx="29">
                  <c:v>6359</c:v>
                </c:pt>
                <c:pt idx="30">
                  <c:v>6360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F8-4D86-A713-B2629F7E8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2745304"/>
        <c:axId val="412747272"/>
      </c:barChart>
      <c:dateAx>
        <c:axId val="412745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747272"/>
        <c:crosses val="autoZero"/>
        <c:auto val="1"/>
        <c:lblOffset val="100"/>
        <c:baseTimeUnit val="days"/>
      </c:dateAx>
      <c:valAx>
        <c:axId val="41274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74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hersheyspuertorico</c:v>
                </c:pt>
                <c:pt idx="1">
                  <c:v>kitkatpuertorico</c:v>
                </c:pt>
                <c:pt idx="2">
                  <c:v>crunch_puertorico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6360</c:v>
                </c:pt>
                <c:pt idx="1">
                  <c:v>2156</c:v>
                </c:pt>
                <c:pt idx="2">
                  <c:v>1081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1-449E-8251-092950FCDD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kitkatpuertorico</c:v>
                </c:pt>
                <c:pt idx="2">
                  <c:v>hersheyspuertorico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444</c:v>
                </c:pt>
                <c:pt idx="1">
                  <c:v>101</c:v>
                </c:pt>
                <c:pt idx="2">
                  <c:v>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0E-48F0-AE15-32FBE22E9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4702808"/>
        <c:axId val="414705432"/>
      </c:barChart>
      <c:catAx>
        <c:axId val="41470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705432"/>
        <c:crosses val="autoZero"/>
        <c:auto val="1"/>
        <c:lblAlgn val="ctr"/>
        <c:lblOffset val="100"/>
        <c:noMultiLvlLbl val="0"/>
      </c:catAx>
      <c:valAx>
        <c:axId val="414705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70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0.94340000000000002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1.2941</c:v>
                </c:pt>
                <c:pt idx="7">
                  <c:v>1.6432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0.4667</c:v>
                </c:pt>
                <c:pt idx="12">
                  <c:v>4.8951000000000002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2.1991000000000001</c:v>
                </c:pt>
                <c:pt idx="20">
                  <c:v>38.773099999999999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1.0185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B2-41EA-A76C-918A6A19AA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1.3213999999999999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0.93899999999999995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1.1235999999999999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0.28039999999999998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0.13919999999999999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B2-41EA-A76C-918A6A19AA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0.46550000000000002</c:v>
                </c:pt>
                <c:pt idx="5">
                  <c:v>3.2237</c:v>
                </c:pt>
                <c:pt idx="6">
                  <c:v>0</c:v>
                </c:pt>
                <c:pt idx="7">
                  <c:v>0</c:v>
                </c:pt>
                <c:pt idx="8">
                  <c:v>1.0066999999999999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1.9460999999999999</c:v>
                </c:pt>
                <c:pt idx="13">
                  <c:v>0.39839999999999998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0.44540000000000002</c:v>
                </c:pt>
                <c:pt idx="18">
                  <c:v>0</c:v>
                </c:pt>
                <c:pt idx="19">
                  <c:v>0.41310000000000002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0.1419</c:v>
                </c:pt>
                <c:pt idx="27">
                  <c:v>0</c:v>
                </c:pt>
                <c:pt idx="28">
                  <c:v>0.126</c:v>
                </c:pt>
                <c:pt idx="29">
                  <c:v>0</c:v>
                </c:pt>
                <c:pt idx="30">
                  <c:v>6.2899999999999998E-2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B2-41EA-A76C-918A6A19A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4705760"/>
        <c:axId val="414704120"/>
      </c:barChart>
      <c:dateAx>
        <c:axId val="414705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704120"/>
        <c:crosses val="autoZero"/>
        <c:auto val="1"/>
        <c:lblOffset val="100"/>
        <c:baseTimeUnit val="days"/>
      </c:dateAx>
      <c:valAx>
        <c:axId val="41470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70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DD-44F2-96EC-BDAA2F358A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DD-44F2-96EC-BDAA2F358A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DD-44F2-96EC-BDAA2F358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4704448"/>
        <c:axId val="414709696"/>
      </c:barChart>
      <c:dateAx>
        <c:axId val="414704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709696"/>
        <c:crosses val="autoZero"/>
        <c:auto val="1"/>
        <c:lblOffset val="100"/>
        <c:baseTimeUnit val="days"/>
      </c:dateAx>
      <c:valAx>
        <c:axId val="414709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470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kitkatpuertorico</c:v>
                </c:pt>
                <c:pt idx="2">
                  <c:v>hersheyspuertorico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4F-4A23-9864-6EC971C0F7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kitkatpuertorico</c:v>
                </c:pt>
                <c:pt idx="2">
                  <c:v>hersheyspuertorico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4F-4A23-9864-6EC971C0F7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crunch_puertorico</c:v>
                </c:pt>
                <c:pt idx="1">
                  <c:v>kitkatpuertorico</c:v>
                </c:pt>
                <c:pt idx="2">
                  <c:v>hersheyspuertorico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4F-4A23-9864-6EC971C0F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207064"/>
        <c:axId val="390209032"/>
      </c:barChart>
      <c:catAx>
        <c:axId val="39020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09032"/>
        <c:crosses val="autoZero"/>
        <c:auto val="1"/>
        <c:lblAlgn val="ctr"/>
        <c:lblOffset val="100"/>
        <c:noMultiLvlLbl val="0"/>
      </c:catAx>
      <c:valAx>
        <c:axId val="39020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0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5B369-08A9-479F-BB12-0BF4BD0E99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B370AD-EDE0-4FFF-AD74-9E5BCAAC95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350568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AA5F1-F060-41E1-AC71-564FB97A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6E9093-07B5-4C12-B880-436BCFF48F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1241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975272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54296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4267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6835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2585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1725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2493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4293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98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887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Hershey's Puerto Rico Puerto Rico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33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Kisses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133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Ferrero 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6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21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066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319EF-6105-474F-A4DD-23A09759C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784575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7AD5-E8C2-4854-A4CB-2444CEA7C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1EC074-C46B-43DE-85E1-3818D76619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3105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B67E9-D9D5-4B25-89C5-3A1268474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EFF75-6DA3-484E-A2EA-F3CD6782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505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C47B8-AAEC-44EE-96EE-7C04AEBAC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1E1949-194D-4276-A99C-6DE74128B3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5313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5980E-74FD-469D-9B73-70115523F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F52C1-3D66-4BD2-B8A9-3C837F54C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083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EC651-6A0B-4243-966A-1734A779B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13F8FD-3C4C-4E51-B181-1861B3D037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7039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E1B5A-EA97-4A0C-8AA8-90F4C421C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A97AB8-27A0-4D34-85EA-6848119B6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180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05C77-9771-458B-B2F4-AC55743D2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2FCD1F-0DCC-4D91-9742-FD8279104A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3408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54C3F-DBEB-45C1-A104-487EBD25A4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24DA0-E054-4E42-A68A-7CE73034F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60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C9D83-34AD-42BE-99CC-7BE000BD0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A531D2-1D1E-4702-8786-40A7F30FE5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267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93340-6E33-4099-90DA-78D97F4277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33145-0FF8-4FE9-AF1F-699C515B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105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D707B-620C-4D5E-80DB-C62277F5E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E1EABD-BDE2-4E2E-B538-4323DE8704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53020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B55CD-1602-4DFB-953B-BC1B9259F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6E975-7798-4195-B0B6-1DB60E814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556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B9F22-A958-404B-A03F-CE102BA7C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5BB533-0C72-4420-AC7E-9EA396611D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1660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698273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5457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757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72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8473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8987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480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046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54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crunch_puertorico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73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34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kitkatpuertorico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5085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14F13-E878-450C-A9B2-79D07EE6E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774708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A3EB7-88C1-4199-B45A-8A07BACE9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3E9C09-AFDA-4781-93D0-4301D7B886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3882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2FE7AA-C44E-40C2-8C4E-BCA73C9AF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A278C-DEE8-4B22-A97E-A4306EC2A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580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15BB0-1B97-4A00-BBB4-990D6F1D6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8EEF62-DEC7-4DB0-BF30-65F80D4DE9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5179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49E6E-1370-4B6F-941E-7F6016E39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6429D-DDB8-4213-8A0F-14723477A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1189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EA38A-4E85-4B06-B2C3-980E20D63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F4B8AF-7543-4F42-B9D5-C6D9B800AD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4940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3BCE3C-E8CB-4046-93A0-3BE61340B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E79B1-D0A1-4093-94CF-4495C793F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607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B9F87-A36B-463D-A25F-D05FA5EF4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896018-AFDB-48E2-B10C-74F85F8C87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4565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97A77-ED4A-4E66-BFAC-E2E2FC52DA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21256-95FF-49D1-930E-4A44466EA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692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ECB34-07A7-447C-B81F-4EE9D1A4F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FC5F8C-D66B-4266-A2A4-64FD7B4AA1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00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25F60-C0E2-4EC6-9E2E-C8FD8133C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1B3F7-94CC-4B3D-92DA-2B9280D26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97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01564-6ECA-46E7-A175-E945A4E02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8073B8-466F-47AB-8FCA-4417CC0ABF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9017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1CACA-9F43-434F-BFF2-01DB09C8F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FB279-22AC-45B5-A1D2-3394FC813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3026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371</Words>
  <Application>Microsoft Office PowerPoint</Application>
  <PresentationFormat>On-screen Show (4:3)</PresentationFormat>
  <Paragraphs>138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HERSHEYS II</vt:lpstr>
      <vt:lpstr>Facebook Fans Table | Puerto Rico Competitors</vt:lpstr>
      <vt:lpstr>Facebook Page Likes Total | Puerto Rico Competitors</vt:lpstr>
      <vt:lpstr>Facebook Fan Distribution | Puerto Rico Competitors</vt:lpstr>
      <vt:lpstr>Facebook Total Interactions | Puerto Rico Competitors</vt:lpstr>
      <vt:lpstr>Facebook Interaction Rate | Puerto Rico Competitors</vt:lpstr>
      <vt:lpstr>Facebook Own Posts | Puerto Rico Competitors</vt:lpstr>
      <vt:lpstr>Facebook Post Type Distribution Per Profile | Puerto Rico Competitors</vt:lpstr>
      <vt:lpstr>Instagram Followers Table | Puerto Rico Competitors</vt:lpstr>
      <vt:lpstr>Instagram Followers Total | Puerto Rico Competitors</vt:lpstr>
      <vt:lpstr>Instagram Follower Distribution | Puerto Rico Competitors</vt:lpstr>
      <vt:lpstr>Instagram Total Interactions | Puerto Rico Competitors</vt:lpstr>
      <vt:lpstr>Instagram Interaction Rate | Puerto Rico Competitors</vt:lpstr>
      <vt:lpstr>Instagram Posts | Puerto Rico Competitors</vt:lpstr>
      <vt:lpstr>Instagram Post Type Distribution Per Profile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2021-11-03T18:36:45Z</dcterms:created>
  <dcterms:modified xsi:type="dcterms:W3CDTF">2021-11-03T18:37:17Z</dcterms:modified>
</cp:coreProperties>
</file>