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hersheyschile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44409</c:v>
                </c:pt>
                <c:pt idx="1">
                  <c:v>44440</c:v>
                </c:pt>
                <c:pt idx="2">
                  <c:v>44470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6495</c:v>
                </c:pt>
                <c:pt idx="1">
                  <c:v>6854</c:v>
                </c:pt>
                <c:pt idx="2">
                  <c:v>6932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29-45AD-9A2F-81DAEF2AF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937528"/>
        <c:axId val="398935560"/>
      </c:lineChart>
      <c:dateAx>
        <c:axId val="398937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35560"/>
        <c:crosses val="autoZero"/>
        <c:auto val="1"/>
        <c:lblOffset val="100"/>
        <c:baseTimeUnit val="months"/>
      </c:dateAx>
      <c:valAx>
        <c:axId val="39893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3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4778-6B82-4DBA-96F2-846DB7F8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hersheyschile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FF6C9-AF4C-4CA9-A103-62895046A3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1414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2AABB-9D3F-43AD-BD05-9A9BF222E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D61FF-D07B-41F4-BF8A-4209E56F0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93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hersheyschile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hersheyschile</dc:title>
  <dc:creator>Frederik Peiniger</dc:creator>
  <cp:lastModifiedBy>Frederik Peiniger</cp:lastModifiedBy>
  <cp:revision>1</cp:revision>
  <dcterms:created xsi:type="dcterms:W3CDTF">2021-11-01T21:36:42Z</dcterms:created>
  <dcterms:modified xsi:type="dcterms:W3CDTF">2021-11-01T21:36:57Z</dcterms:modified>
</cp:coreProperties>
</file>