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28B5-42DC-8242-201583C3A5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282864"/>
        <c:axId val="331278272"/>
      </c:lineChart>
      <c:catAx>
        <c:axId val="33128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78272"/>
        <c:crosses val="autoZero"/>
        <c:auto val="1"/>
        <c:lblAlgn val="ctr"/>
        <c:lblOffset val="100"/>
        <c:noMultiLvlLbl val="0"/>
      </c:catAx>
      <c:valAx>
        <c:axId val="33127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8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95460-FE54-4EBC-87B2-E7A1D3EA4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hersheyschile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81D057-40EA-485B-AE0D-C3640FEC27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5448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1AECF3-F469-4A9A-B5CF-59DADA5E2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D59D4-ECCA-4FCE-8B44-E71785228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690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hersheyschile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hersheyschile</dc:title>
  <dc:creator>Frederik Peiniger</dc:creator>
  <cp:lastModifiedBy>Frederik Peiniger</cp:lastModifiedBy>
  <cp:revision>1</cp:revision>
  <dcterms:created xsi:type="dcterms:W3CDTF">2021-11-01T21:35:13Z</dcterms:created>
  <dcterms:modified xsi:type="dcterms:W3CDTF">2021-11-01T21:35:26Z</dcterms:modified>
</cp:coreProperties>
</file>