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13829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3F-4ABC-BAE1-0074295237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5644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3F-4ABC-BAE1-0074295237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4085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3F-4ABC-BAE1-0074295237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6854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F3F-4ABC-BAE1-0074295237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905032"/>
        <c:axId val="395901752"/>
      </c:lineChart>
      <c:dateAx>
        <c:axId val="395905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01752"/>
        <c:crosses val="autoZero"/>
        <c:auto val="1"/>
        <c:lblOffset val="100"/>
        <c:baseTimeUnit val="days"/>
      </c:dateAx>
      <c:valAx>
        <c:axId val="39590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0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1.30393377774522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C9-427A-B000-38555A9838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7.6072449952335601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C9-427A-B000-38555A9838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-0.82544306870599704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C9-427A-B000-38555A9838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5.52732871439569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3C9-427A-B000-38555A9838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907984"/>
        <c:axId val="391973424"/>
      </c:lineChart>
      <c:dateAx>
        <c:axId val="395907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73424"/>
        <c:crosses val="autoZero"/>
        <c:auto val="1"/>
        <c:lblOffset val="100"/>
        <c:baseTimeUnit val="days"/>
      </c:dateAx>
      <c:valAx>
        <c:axId val="39197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0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2.0706000000000002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44-4F25-B8E4-C2F476E20C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1.1021000000000001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44-4F25-B8E4-C2F476E20C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0.30070000000000002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44-4F25-B8E4-C2F476E20C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0.34460000000000002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44-4F25-B8E4-C2F476E20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446176"/>
        <c:axId val="458445848"/>
      </c:barChart>
      <c:dateAx>
        <c:axId val="458446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445848"/>
        <c:crosses val="autoZero"/>
        <c:auto val="1"/>
        <c:lblOffset val="100"/>
        <c:baseTimeUnit val="days"/>
      </c:dateAx>
      <c:valAx>
        <c:axId val="458445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44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31-47E5-ADAA-8C59E75889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31-47E5-ADAA-8C59E75889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31-47E5-ADAA-8C59E75889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B31-47E5-ADAA-8C59E75889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2870784"/>
        <c:axId val="462863568"/>
      </c:lineChart>
      <c:dateAx>
        <c:axId val="462870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63568"/>
        <c:crosses val="autoZero"/>
        <c:auto val="1"/>
        <c:lblOffset val="100"/>
        <c:baseTimeUnit val="days"/>
      </c:dateAx>
      <c:valAx>
        <c:axId val="46286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7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D1-40CE-922F-9DF2E18EFE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D1-40CE-922F-9DF2E18EFE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D1-40CE-922F-9DF2E18EFE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D1-40CE-922F-9DF2E18EF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863240"/>
        <c:axId val="462869800"/>
      </c:barChart>
      <c:dateAx>
        <c:axId val="462863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69800"/>
        <c:crosses val="autoZero"/>
        <c:auto val="1"/>
        <c:lblOffset val="100"/>
        <c:baseTimeUnit val="days"/>
      </c:dateAx>
      <c:valAx>
        <c:axId val="46286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63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6B-410E-A7B4-7A303AB311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6B-410E-A7B4-7A303AB31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2878328"/>
        <c:axId val="462881280"/>
      </c:barChart>
      <c:catAx>
        <c:axId val="462878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81280"/>
        <c:crosses val="autoZero"/>
        <c:auto val="1"/>
        <c:lblAlgn val="ctr"/>
        <c:lblOffset val="100"/>
        <c:noMultiLvlLbl val="0"/>
      </c:catAx>
      <c:valAx>
        <c:axId val="46288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7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2845</c:v>
                </c:pt>
                <c:pt idx="1">
                  <c:v>300</c:v>
                </c:pt>
                <c:pt idx="2">
                  <c:v>37</c:v>
                </c:pt>
                <c:pt idx="3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2F-4A80-B974-0B4D8A0DA4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871768"/>
        <c:axId val="462873408"/>
      </c:barChart>
      <c:catAx>
        <c:axId val="462871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73408"/>
        <c:crosses val="autoZero"/>
        <c:auto val="1"/>
        <c:lblAlgn val="ctr"/>
        <c:lblOffset val="100"/>
        <c:noMultiLvlLbl val="0"/>
      </c:catAx>
      <c:valAx>
        <c:axId val="46287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7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50EB3-6D3D-4E50-B57A-A432EE99A8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0F7AD6-7161-4AAE-8DE5-3853A5EB73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2676809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418FA-9802-481A-A7BB-4C6C464DB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3D563E-A31C-4806-8222-314E8E88FC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1847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57418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2833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965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3490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6675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6863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3187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0272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7145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8607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87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028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173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mmschocolate.cl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1.1021 %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909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49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51FE2-C903-41AE-8199-2489CD284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71450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24BEA-1552-443E-9DAE-B5D75A5E1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5136A7-8F30-4667-921D-F5994F46D0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255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F3A0D-57CC-441F-A771-82D9A71AA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B8BC6-B78B-45A7-BA44-0E44B4DA2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081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7FF59-F060-4F30-96B4-26A254222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3F5882-2510-4BB9-801B-FF7291F21E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85564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C5489-D933-4344-82F7-3DEC42A198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F630F-73B0-4EDE-AE9D-FEF261757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225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FD58-5A2E-406C-B5EA-0EBD59985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E99D23-D8A1-4908-8B7C-9588387B03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9665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970565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02075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05890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37811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67152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2884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141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- 2021-09-29 13:03:42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primavera ya está junto a nosotros 🌻🌻🌻 Unos celebran el solcito 🌞, otros conviven con sus alergias 🤧
¿Cuál es para ti el lado más irresistible que tiene esta estación?
#Rolls  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12:43:55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41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- 2021-09-27 14:01:29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Todos tenemos un favorito que SIEMPRE elegimos...¿Cuál es el tuyo?
 #cuídemonosentretodos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12:43:55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90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mmschocolate.cl - 2021-09-27 14:00:52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tableta M&amp;M’s. Tus chocolates confitados favoritos ahora atrapados en una tableta. Cómprala también en línea, link en bio. #DejateAtrapar.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06:44:21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210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hersheyschile - 2021-09-25 15:00:46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primer @ te debe un HERSHEY'S Milk, tu segundo @ te debe un HERSHEY'S Cristals. ¡Etiquétalos en los comentarios!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12:43:18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29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C9D41-866F-4A5C-923E-9DB6F57865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873176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76FC9-50AD-44C7-B0D2-06B8D1688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4DC4A-24F0-4245-89FB-20C20FF619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3410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242188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65210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02785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29095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66975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6076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67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- 2021-09-24 14:37:06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#CONCURSO: Ya votamos por el Rey de los Chocolates Costa... Ahora, buscamos al Fan número 1 del Chocolate, ¿Serás tú?
Cuéntanos en los comentarios porque mereces ser el Fan n°1, y estarás participando por un pack de productos Costa solo para ti ✨✨✨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12:43:55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581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- 2021-09-22 17:51:55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Disfrutar de tu estación favorita es un verdadero #Vizzio
.
.
.
#Rolls  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12:43:55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225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mmschocolate.cl - 2021-09-22 14:00:27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¡Prueba las nuevas tabletas M&amp;M’s! Tus M&amp;M's favoritos ahora atrapados en una tableta. #DejateAtrapar.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06:44:21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854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3B4B6-C4A5-4C99-B3CC-C8ADEC9F19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346113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02786-1C9E-4F85-AC7B-FCDCCD594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66025F-BC2F-4445-9449-3D464FA15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0722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496515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82032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09450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14139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99400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105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087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- 2021-09-20 14:59:28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sacar el gran tesoro de chocolate de esta casa, lo transformamos en pequeñas bolitas irresistibles, nadie se dará cuenta 💥💥💥
.
.
.
#Rolls  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12:43:55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9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hersheyschile - 2021-09-18 15:00:27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¡Celebremos juntos esta fecha especial! Cuéntanos lo que harás hoy en los comentarios.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12:43:18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819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snickerschile - 2021-09-16 17:00:29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¡Dale un toque dulce a este 18 con tu Snickers de siempre! #Feliz18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12:42:47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59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mmschocolate.cl - 2021-09-16 14:30:10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 fiestas patrias se disfrutan más con M&amp;M’s. Chi-chi-chi. Lele-le, ¡viva Chile! 🇨🇱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06:44:21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438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snickerschile - 2021-09-15 16:23:14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el hambre no te detenga en esta temporada de nieve. #CómeteUnSnickers y a seguir disfrutando de la montaña.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12:42:47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050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31F83-1301-4113-AF6B-A7F429BB63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371202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BA15F-E7E9-4AF9-A41D-7BD8EFC64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BC231D-1DDE-4BDD-8509-21F57D5D8B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9320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121576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98153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25957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46847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77151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0677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4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hersheyschile - 2021-09-15 15:00:46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los que tienen una HERSHEY'S favorita que cambia cada semana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12:43:18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1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mmschocolate.cl - 2021-09-14 20:43:11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Tus M&amp;M’s de siempre, ahora atrapados en una tableta. Para comprar en línea, link en bio. #DejateAtrapar.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06:44:21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18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snickerschile - 2021-09-13 21:21:46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todos los fans de Snickers, les deseamos un #FelizdÍaDelChocolate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12:42:47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24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mmschocolate.cl - 2021-09-13 18:31:32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Solo los verdaderos dueños de la diversión, saben la importancia del cacao en nuestras vidas. Chocolate se escribe con M. #FelizDíaDelChocolate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06:44:21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067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hersheyschile - 2021-09-13 12:00:56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¡Gracias a Milton Hershey hoy Hay un HERSHEY’S para Todos! Celebremos los 164 años de nuestro fundador, quien muy adelantado a su época, dejó su legado y se saborea hasta el día de hoy en cada una de sus barras. ¿Qué te parece un Hershey’s para celebrar juntos este día?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12:43:18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561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D8952-4A5E-49CF-A221-320625C609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887633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698EE-ECDB-43DF-93EB-C032B770B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B9240B-73DA-4F08-9DEC-81C8E48816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0114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255440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84494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81508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7996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80822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7489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074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hersheyschile - 2021-09-11 16:00:43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los que tienen una HERSHEY'S favorita que cambia cada semana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09/13/2021 12:09:28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69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- 2021-09-10 13:56:24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Siempre tenemos un bando; El curso A o el B, Tangananica o Tanganana, ahora... esta difícil decisión, ¿Cuál es tu bando? 💥💥💥
.
. 
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12:43:55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618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- 2021-09-08 13:55:30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Según la Real Academia del Chocolate, este es el verdadero significado de nuestro favorito 👇
.
.
.
#Rolls 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12:43:55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9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- 2021-09-06 13:43:41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¿Todo muuuy tranqui el día de hoy? Listo ✨, convierte tu momento en un #MomentoCareza 💕
Pide este y más Chocolates Costa a la puerta de tu casa a través de www.mercadocarozzi.cl
#Carezza 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12:43:55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504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A0ADF-30C8-41F3-9C95-E1EF0520A0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162117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6B9A-2EE6-4037-873F-8A86CC9E9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33EF79-7139-4E36-8104-5796E08893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8140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198749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52502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67996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95339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41510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5315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838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- 2021-09-05 21:26:45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hermanos más irresistibles se juntan para preguntarte...¿Ya saludaste a tu herman@?
¡Feliz Día de los Hermanos! 💜
.
.
.
#Rolls 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12:43:55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58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- 2021-09-01 21:17:36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#GANADOR: Felicidades a josefa_onate.s , quien es la ganadora y creadora del nuevo hashtag de nuestro Rey Costa Rama: #NoHayDramaConUnCostaRama
Revisa en nuestras stories si fuiste uno de los ganadores de 3 packs de Chocolates Costa 🙌
.
.
.
 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12:43:55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298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E7D9C-D4EB-4BD5-AA4F-B6736D1DD5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416415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9E7D8-121D-49EA-9C51-52A2742DA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BD1CE9-5866-4BF2-A315-4F2BD10E60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0018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185AD-CE28-4D5F-A8F6-FE9D7097FB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5781A-EA07-4709-95D2-A9BC67A3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89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47F29-427C-4BF0-AF27-B0D9A5DE4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DFB081-C9B0-4CFB-B027-85EACAC564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7748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E21EA-89C6-44A9-83CB-C8FB714E69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AC497-B26C-4062-BEA3-D6A82C638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998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4A758-1247-4355-BB36-94F296C56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D1FA92-0EDF-49A3-9341-A7AE660990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2987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18DF5-188D-4F91-8A4F-A7C9E0129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78D9D-7B93-41C5-8197-38520E312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620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78102-E77D-4AA4-9DB2-AC7EA9067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A1521F-A0FE-419E-91CE-342FBE1C55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9497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FFD3B-ED88-4CC0-9F14-612A1907D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E3E91-382E-409F-8F1D-89E4266B0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184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422AB-D5E7-42A9-9520-D783827E2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D46402-1720-476D-A238-17E317638A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6620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8799D-72DA-41DE-94BD-588940554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44186-A2A6-426C-B50E-FCD4FA783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008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586</Words>
  <Application>Microsoft Office PowerPoint</Application>
  <PresentationFormat>On-screen Show (4:3)</PresentationFormat>
  <Paragraphs>261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Overview - Copy</vt:lpstr>
      <vt:lpstr>Instagram Key Metrics Table | Chile</vt:lpstr>
      <vt:lpstr>Instagram Followers Total | Chile</vt:lpstr>
      <vt:lpstr>Instagram Followers Change Rate | Chile</vt:lpstr>
      <vt:lpstr>Instagram Posts Table | Chile - 1 of 6</vt:lpstr>
      <vt:lpstr>Instagram Posts Table | Chile - 2 of 6</vt:lpstr>
      <vt:lpstr>Instagram Posts Table | Chile - 3 of 6</vt:lpstr>
      <vt:lpstr>Instagram Posts Table | Chile - 4 of 6</vt:lpstr>
      <vt:lpstr>Instagram Posts Table | Chile - 5 of 6</vt:lpstr>
      <vt:lpstr>Instagram Posts Table | Chile - 6 of 6</vt:lpstr>
      <vt:lpstr>Instagram Interaction Rate | Chile</vt:lpstr>
      <vt:lpstr>Instagram Average Interactions Per Post | Chile</vt:lpstr>
      <vt:lpstr>Instagram Posts | Chile</vt:lpstr>
      <vt:lpstr>Instagram Post Type Distribution Per Profile | Chile</vt:lpstr>
      <vt:lpstr>Instagram Total Interactions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- Copy</dc:title>
  <dc:creator>Frederik Peiniger</dc:creator>
  <cp:lastModifiedBy>Frederik Peiniger</cp:lastModifiedBy>
  <cp:revision>1</cp:revision>
  <dcterms:created xsi:type="dcterms:W3CDTF">2021-10-11T16:29:59Z</dcterms:created>
  <dcterms:modified xsi:type="dcterms:W3CDTF">2021-10-11T16:30:25Z</dcterms:modified>
</cp:coreProperties>
</file>