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chocolatescosta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13829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E9-4940-A570-C8C6D3B968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mmschocolate.cl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5644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E9-4940-A570-C8C6D3B968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4085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E9-4940-A570-C8C6D3B968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hersheyschile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6854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4E9-4940-A570-C8C6D3B968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7440216"/>
        <c:axId val="407438904"/>
      </c:barChart>
      <c:dateAx>
        <c:axId val="407440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38904"/>
        <c:crosses val="autoZero"/>
        <c:auto val="1"/>
        <c:lblOffset val="100"/>
        <c:baseTimeUnit val="days"/>
      </c:dateAx>
      <c:valAx>
        <c:axId val="40743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40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chocolatescosta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1.30393377774522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DA-4E3E-BA26-F1B91BCFA5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mmschocolate.cl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7.6072449952335601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5DA-4E3E-BA26-F1B91BCFA5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-0.82544306870599704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5DA-4E3E-BA26-F1B91BCFA5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hersheyschile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5.52732871439569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5DA-4E3E-BA26-F1B91BCFA5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605944"/>
        <c:axId val="409603976"/>
      </c:lineChart>
      <c:dateAx>
        <c:axId val="409605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603976"/>
        <c:crosses val="autoZero"/>
        <c:auto val="1"/>
        <c:lblOffset val="100"/>
        <c:baseTimeUnit val="days"/>
      </c:dateAx>
      <c:valAx>
        <c:axId val="409603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60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chocolatescosta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C5-498D-BAB2-7F25A8592E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mmschocolate.cl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0C5-498D-BAB2-7F25A8592E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-34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0C5-498D-BAB2-7F25A8592EF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hersheyschile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359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0C5-498D-BAB2-7F25A8592E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604632"/>
        <c:axId val="407435296"/>
      </c:lineChart>
      <c:dateAx>
        <c:axId val="409604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35296"/>
        <c:crosses val="autoZero"/>
        <c:auto val="1"/>
        <c:lblOffset val="100"/>
        <c:baseTimeUnit val="days"/>
      </c:dateAx>
      <c:valAx>
        <c:axId val="407435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604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chocolatescosta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4</c:v>
                </c:pt>
                <c:pt idx="2">
                  <c:v>8</c:v>
                </c:pt>
                <c:pt idx="3">
                  <c:v>13</c:v>
                </c:pt>
                <c:pt idx="4">
                  <c:v>2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30-4FF2-A23C-C7CE794F27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mmschocolate.cl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50</c:v>
                </c:pt>
                <c:pt idx="2">
                  <c:v>15</c:v>
                </c:pt>
                <c:pt idx="3">
                  <c:v>7</c:v>
                </c:pt>
                <c:pt idx="4">
                  <c:v>9</c:v>
                </c:pt>
                <c:pt idx="5">
                  <c:v>2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30-4FF2-A23C-C7CE794F27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-1</c:v>
                </c:pt>
                <c:pt idx="1">
                  <c:v>-2</c:v>
                </c:pt>
                <c:pt idx="2">
                  <c:v>0</c:v>
                </c:pt>
                <c:pt idx="3">
                  <c:v>-2</c:v>
                </c:pt>
                <c:pt idx="4">
                  <c:v>-1</c:v>
                </c:pt>
                <c:pt idx="5">
                  <c:v>-1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30-4FF2-A23C-C7CE794F270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hersheyschile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</c:v>
                </c:pt>
                <c:pt idx="1">
                  <c:v>59</c:v>
                </c:pt>
                <c:pt idx="2">
                  <c:v>5</c:v>
                </c:pt>
                <c:pt idx="3">
                  <c:v>2</c:v>
                </c:pt>
                <c:pt idx="4">
                  <c:v>6</c:v>
                </c:pt>
                <c:pt idx="5">
                  <c:v>2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430-4FF2-A23C-C7CE794F27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1126560"/>
        <c:axId val="411126888"/>
      </c:barChart>
      <c:catAx>
        <c:axId val="41112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126888"/>
        <c:crosses val="autoZero"/>
        <c:auto val="1"/>
        <c:lblAlgn val="ctr"/>
        <c:lblOffset val="100"/>
        <c:noMultiLvlLbl val="0"/>
      </c:catAx>
      <c:valAx>
        <c:axId val="41112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12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chocolatescosta</c:v>
                </c:pt>
                <c:pt idx="1">
                  <c:v>hersheyschile</c:v>
                </c:pt>
                <c:pt idx="2">
                  <c:v>mmschocolate.cl</c:v>
                </c:pt>
                <c:pt idx="3">
                  <c:v>snickerschile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13829</c:v>
                </c:pt>
                <c:pt idx="1">
                  <c:v>6854</c:v>
                </c:pt>
                <c:pt idx="2">
                  <c:v>5644</c:v>
                </c:pt>
                <c:pt idx="3">
                  <c:v>4085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5A-461E-89E5-5A80F4D11C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chocolatescosta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13829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0D-47B6-87FB-8A75E8B95D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mmschocolate.cl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5644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0D-47B6-87FB-8A75E8B95D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snickerschile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4085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0D-47B6-87FB-8A75E8B95D0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hersheyschile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6854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0D-47B6-87FB-8A75E8B95D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1128856"/>
        <c:axId val="411120328"/>
      </c:areaChart>
      <c:dateAx>
        <c:axId val="41112885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120328"/>
        <c:crosses val="autoZero"/>
        <c:auto val="1"/>
        <c:lblOffset val="100"/>
        <c:baseTimeUnit val="days"/>
      </c:dateAx>
      <c:valAx>
        <c:axId val="411120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1288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79899-4C27-45DC-A3CA-B535F4F9D5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 Development 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7C5A98-A423-4B5B-8CAC-9C3A850DCA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2970613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F72FA-1C03-4394-8F09-A192C11E3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Chile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82D62F-5357-42B6-BA7A-604C80CA0F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0559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737099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10893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0795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3627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8289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5462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3771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9204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488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mmschocolate.cl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432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7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224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DFB757-8CE7-49BC-8089-09E14EBB3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4144312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03CF3-0D3B-41A0-833A-CEDF68BFF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067D17-45FC-4B54-A817-2F00DC6DE8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2203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C324E-0212-4673-9E4E-67D0061839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4F1B7-D1AE-4A31-A19F-33AAC656A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404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3E5E5-1DC4-466F-BE68-32A0881EE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B207C9-C44E-489A-B9B3-9E6974C763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3399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AB98B-87D6-4213-9E08-F751145808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07F60-9B44-4A1A-88E9-5FD9DA017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261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FF757-7A44-46A4-A6A3-A390CF36F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2FB15A-AB4B-47A8-923D-1238B96625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2376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ED82E-9B6E-4E30-885B-516BC4E377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E3E62-0C2B-4459-BF85-2E3FC9B6B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048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8426F-08CA-4FE5-8A3A-95FAC08CD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0A02DC-1865-4362-8780-185D4616B4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7786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19EF47-5F36-44AD-9C2D-942114BDE3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46D28-1419-4B9A-B5C6-59E7F7FAD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81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0E43C-42E0-41B1-BBB9-AD9F23B7E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6D4A91-D38B-4CFC-A546-6C2F09E85A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3215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ED0FE-AAD9-45C1-AF4E-3FFBE2EFF5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88B57-1588-441D-ABB5-926D31F53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073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85C3F-FC57-4982-9959-B610B949A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Development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24C133-73C9-46B0-A4E8-E1A13D978D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0528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AAA68-ABF7-4398-A264-BF066567B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77352-58C0-44AA-8492-AA6F0241B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2830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149</Words>
  <Application>Microsoft Office PowerPoint</Application>
  <PresentationFormat>On-screen Show (4:3)</PresentationFormat>
  <Paragraphs>62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Follower Development  - Copy</vt:lpstr>
      <vt:lpstr>Instagram Followers Table | Chile</vt:lpstr>
      <vt:lpstr>Instagram Followers Total | Chile</vt:lpstr>
      <vt:lpstr>Instagram Followers Change Rate | Chile</vt:lpstr>
      <vt:lpstr>Instagram Followers Change | Chile</vt:lpstr>
      <vt:lpstr>Instagram Followers Change Per Weekday | Chile</vt:lpstr>
      <vt:lpstr>Instagram Follower Distribution | Chile</vt:lpstr>
      <vt:lpstr>Instagram Follower Distribution Development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 Development  - Copy</dc:title>
  <dc:creator>Frederik Peiniger</dc:creator>
  <cp:lastModifiedBy>Frederik Peiniger</cp:lastModifiedBy>
  <cp:revision>1</cp:revision>
  <dcterms:created xsi:type="dcterms:W3CDTF">2021-10-11T16:19:00Z</dcterms:created>
  <dcterms:modified xsi:type="dcterms:W3CDTF">2021-10-11T16:19:21Z</dcterms:modified>
</cp:coreProperties>
</file>