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89-4B08-8996-F8185A7D50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89-4B08-8996-F8185A7D50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89-4B08-8996-F8185A7D5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816888"/>
        <c:axId val="317675592"/>
      </c:barChart>
      <c:catAx>
        <c:axId val="6181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75592"/>
        <c:crosses val="autoZero"/>
        <c:auto val="1"/>
        <c:lblAlgn val="ctr"/>
        <c:lblOffset val="100"/>
        <c:noMultiLvlLbl val="0"/>
      </c:catAx>
      <c:valAx>
        <c:axId val="31767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1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02BAF-ED7B-4CCA-862D-E9CCA295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632101-A47A-45F3-98BA-4A19AAF3F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754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91CCB-96EE-46E9-A44B-3C6BD3E37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F4611-9BC7-4E10-98E9-157E08E6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957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2021-10-11T16:05:22Z</dcterms:created>
  <dcterms:modified xsi:type="dcterms:W3CDTF">2021-10-11T16:05:26Z</dcterms:modified>
</cp:coreProperties>
</file>