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Trencito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021-4A8A-8279-3CD4829BDE6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Chocolates Costa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021-4A8A-8279-3CD4829BDE6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HERSHEY'S Chile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021-4A8A-8279-3CD4829BDE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8349064"/>
        <c:axId val="394988632"/>
      </c:barChart>
      <c:dateAx>
        <c:axId val="3283490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988632"/>
        <c:crosses val="autoZero"/>
        <c:auto val="1"/>
        <c:lblOffset val="100"/>
        <c:baseTimeUnit val="days"/>
      </c:dateAx>
      <c:valAx>
        <c:axId val="394988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349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23C899-2468-4681-8E22-3E2CD12F6F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Chile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89BC3A9-37FC-422F-8EE0-8A06A2EDC66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415736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DD0CF4-1AF1-4F3B-917F-DB71D1CDA0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E68B1C-5998-4419-8267-14F5FC3E2B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658014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Own Posts | Chile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| Chile</dc:title>
  <dc:creator>Frederik Peiniger</dc:creator>
  <cp:lastModifiedBy>Frederik Peiniger</cp:lastModifiedBy>
  <cp:revision>1</cp:revision>
  <dcterms:created xsi:type="dcterms:W3CDTF">2021-10-11T16:04:59Z</dcterms:created>
  <dcterms:modified xsi:type="dcterms:W3CDTF">2021-10-11T16:05:15Z</dcterms:modified>
</cp:coreProperties>
</file>