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</c:v>
                </c:pt>
                <c:pt idx="1">
                  <c:v>8299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8-489E-BE7A-D863C2E4D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591536"/>
        <c:axId val="324592848"/>
      </c:barChart>
      <c:catAx>
        <c:axId val="32459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92848"/>
        <c:crosses val="autoZero"/>
        <c:auto val="1"/>
        <c:lblAlgn val="ctr"/>
        <c:lblOffset val="100"/>
        <c:noMultiLvlLbl val="0"/>
      </c:catAx>
      <c:valAx>
        <c:axId val="32459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9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6F46-B347-4758-A2FE-8EE73E3C5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1BF5A6-D03B-448C-8279-1504FC788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1771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A56E0-5D27-40B0-A431-4568E487B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DB124-B57C-4C93-AD74-7F0442F28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741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Chile</dc:title>
  <dc:creator>Frederik Peiniger</dc:creator>
  <cp:lastModifiedBy>Frederik Peiniger</cp:lastModifiedBy>
  <cp:revision>1</cp:revision>
  <dcterms:created xsi:type="dcterms:W3CDTF">2021-10-11T16:01:08Z</dcterms:created>
  <dcterms:modified xsi:type="dcterms:W3CDTF">2021-10-11T16:01:12Z</dcterms:modified>
</cp:coreProperties>
</file>