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1.79538330008549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3-4C8B-8B03-4DF8090217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0.18790302130126099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43-4C8B-8B03-4DF8090217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0.00E+00</c:formatCode>
                <c:ptCount val="1"/>
                <c:pt idx="0">
                  <c:v>2.9026303325077102E-5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43-4C8B-8B03-4DF809021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31736"/>
        <c:axId val="328732064"/>
      </c:barChart>
      <c:dateAx>
        <c:axId val="32873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2064"/>
        <c:crosses val="autoZero"/>
        <c:auto val="1"/>
        <c:lblOffset val="100"/>
        <c:baseTimeUnit val="days"/>
      </c:dateAx>
      <c:valAx>
        <c:axId val="3287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FFC07-78E2-4EDD-B623-E3D3D61BE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F00B8C-8C18-4217-8D40-0E25D8F02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335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5F315-681C-47C9-944A-FBCCBEFA7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CE2C8-0D15-4897-BA4B-661DE3AC0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44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Chile</dc:title>
  <dc:creator>Frederik Peiniger</dc:creator>
  <cp:lastModifiedBy>Frederik Peiniger</cp:lastModifiedBy>
  <cp:revision>1</cp:revision>
  <dcterms:created xsi:type="dcterms:W3CDTF">2021-10-11T16:00:46Z</dcterms:created>
  <dcterms:modified xsi:type="dcterms:W3CDTF">2021-10-11T16:01:01Z</dcterms:modified>
</cp:coreProperties>
</file>