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2B-40E8-B9BE-37B7823E37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441424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2B-40E8-B9BE-37B7823E37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9640499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2B-40E8-B9BE-37B7823E3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343200"/>
        <c:axId val="380343856"/>
      </c:barChart>
      <c:dateAx>
        <c:axId val="380343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43856"/>
        <c:crosses val="autoZero"/>
        <c:auto val="1"/>
        <c:lblOffset val="100"/>
        <c:baseTimeUnit val="days"/>
      </c:dateAx>
      <c:valAx>
        <c:axId val="38034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4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69-412D-A891-32664845DB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-0.108846924112649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69-412D-A891-32664845DB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-0.122747348391018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69-412D-A891-32664845D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949984"/>
        <c:axId val="384950312"/>
      </c:lineChart>
      <c:dateAx>
        <c:axId val="38494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50312"/>
        <c:crosses val="autoZero"/>
        <c:auto val="1"/>
        <c:lblOffset val="100"/>
        <c:baseTimeUnit val="days"/>
      </c:dateAx>
      <c:valAx>
        <c:axId val="38495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4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6D-43C7-88BA-49D677EFA8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-481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6D-43C7-88BA-49D677EFA8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-11848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6D-43C7-88BA-49D677EFA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281512"/>
        <c:axId val="328278888"/>
      </c:lineChart>
      <c:dateAx>
        <c:axId val="328281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78888"/>
        <c:crosses val="autoZero"/>
        <c:auto val="1"/>
        <c:lblOffset val="100"/>
        <c:baseTimeUnit val="days"/>
      </c:dateAx>
      <c:valAx>
        <c:axId val="32827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8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47-4CF8-8B1E-FE26D67A61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-11</c:v>
                </c:pt>
                <c:pt idx="1">
                  <c:v>-11</c:v>
                </c:pt>
                <c:pt idx="2">
                  <c:v>-13</c:v>
                </c:pt>
                <c:pt idx="3">
                  <c:v>-24</c:v>
                </c:pt>
                <c:pt idx="4">
                  <c:v>-18</c:v>
                </c:pt>
                <c:pt idx="5">
                  <c:v>-15</c:v>
                </c:pt>
                <c:pt idx="6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47-4CF8-8B1E-FE26D67A61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747</c:v>
                </c:pt>
                <c:pt idx="1">
                  <c:v>223</c:v>
                </c:pt>
                <c:pt idx="2">
                  <c:v>1343</c:v>
                </c:pt>
                <c:pt idx="3">
                  <c:v>-717</c:v>
                </c:pt>
                <c:pt idx="4">
                  <c:v>1014</c:v>
                </c:pt>
                <c:pt idx="5">
                  <c:v>-6043</c:v>
                </c:pt>
                <c:pt idx="6">
                  <c:v>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47-4CF8-8B1E-FE26D67A6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284136"/>
        <c:axId val="328280528"/>
      </c:barChart>
      <c:catAx>
        <c:axId val="32828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80528"/>
        <c:crosses val="autoZero"/>
        <c:auto val="1"/>
        <c:lblAlgn val="ctr"/>
        <c:lblOffset val="100"/>
        <c:noMultiLvlLbl val="0"/>
      </c:catAx>
      <c:valAx>
        <c:axId val="32828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8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HERSHEY'S Chile</c:v>
                </c:pt>
                <c:pt idx="1">
                  <c:v>Chocolates Costa</c:v>
                </c:pt>
                <c:pt idx="2">
                  <c:v>Trencito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9640499</c:v>
                </c:pt>
                <c:pt idx="1">
                  <c:v>441424</c:v>
                </c:pt>
                <c:pt idx="2">
                  <c:v>3509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24-492F-BCEC-A054C306F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52-4B0F-8DBB-67F12C8B8C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441424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52-4B0F-8DBB-67F12C8B8C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9640499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52-4B0F-8DBB-67F12C8B8C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7565264"/>
        <c:axId val="387567888"/>
      </c:areaChart>
      <c:dateAx>
        <c:axId val="38756526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67888"/>
        <c:crosses val="autoZero"/>
        <c:auto val="1"/>
        <c:lblOffset val="100"/>
        <c:baseTimeUnit val="days"/>
      </c:dateAx>
      <c:valAx>
        <c:axId val="38756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652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E0E32-B1BB-48DD-88A7-46EEB0114A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89630-8B1C-49F6-9DFC-7361AF0C30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1914439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5DB57-044C-40CC-A4AE-486E1128D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E6A57F-80FF-45FB-893C-1551218DDF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875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27158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7638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731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4726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196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0378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278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2855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17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Trencito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11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84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9640499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424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DF096-97C8-480F-AF72-F4931E9C1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499055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CB03-D903-48F8-A26D-98F0A9B06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926F92-3843-47A1-8063-D870EF03CC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4235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B4AC7-A51F-4743-88C7-4A40ED2A4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DDBFF-D74F-4F39-A95B-A3C07CE4D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291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D1949-F8EA-45DB-B284-D3A756530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B47020-070A-46F6-B364-84F1DFF4BA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9155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926DB-D43C-42A4-BA9D-DEA0DA3D9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64FCA-E74C-4B6A-BEC8-2FECAD693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621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528D4-AEC0-4F31-918A-4C86DFA28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3E179C-5924-42A9-AF99-0363E826FA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9585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AC4C7-5D0D-4BC4-BD51-D9F977978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AD52E-40C2-4D43-A98A-69FB26F9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34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7AE47-9DE2-4729-B044-2DA5F227C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EC24AC-3CA3-43D7-B95D-3F8529CBBC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1155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BCECD-543E-44BB-8528-304BA1D48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EBAF0-229C-4BB2-8702-5934E8259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122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315E2-5331-4D17-A7C6-002180F67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E12F18-7447-4C61-AF65-B42CF4DCEC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8016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BAA41E-C80D-4B75-9A84-C3BDB767C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75CC8-0B04-4E9E-9E06-DF5A0AC27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807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BA998-76BA-4133-ABA7-D232F026A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26E6A5-0DBA-4B3C-983D-62F1C85056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0468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FCCF2-FE2D-4C85-8B3C-CB5D651CC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2B801-A3C7-4192-B7F2-1C376666C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2411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145</Words>
  <Application>Microsoft Office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Fan Development - Copy</vt:lpstr>
      <vt:lpstr>Facebook Fans Table | Chile</vt:lpstr>
      <vt:lpstr>Facebook Page Likes Total | Chile</vt:lpstr>
      <vt:lpstr>Facebook Fans Change Rate | Chile</vt:lpstr>
      <vt:lpstr>Facebook Fans Change | Chile</vt:lpstr>
      <vt:lpstr>Facebook Fans Change Per Weekday | Chile</vt:lpstr>
      <vt:lpstr>Facebook Fan Distribution | Chile</vt:lpstr>
      <vt:lpstr>Facebook Fan Distribution Development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 - Copy</dc:title>
  <dc:creator>Frederik Peiniger</dc:creator>
  <cp:lastModifiedBy>Frederik Peiniger</cp:lastModifiedBy>
  <cp:revision>1</cp:revision>
  <dcterms:created xsi:type="dcterms:W3CDTF">2021-10-11T14:47:55Z</dcterms:created>
  <dcterms:modified xsi:type="dcterms:W3CDTF">2021-10-11T14:48:08Z</dcterms:modified>
</cp:coreProperties>
</file>