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chocolatesjet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52207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90-487A-B469-21E1F11C10D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chocolates_jumbo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26058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490-487A-B469-21E1F11C10D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mmscolombia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8399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490-487A-B469-21E1F11C10D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snickerscolombia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4601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490-487A-B469-21E1F11C10D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hersheyscolombia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11685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490-487A-B469-21E1F11C10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099896"/>
        <c:axId val="395100224"/>
      </c:lineChart>
      <c:dateAx>
        <c:axId val="395099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100224"/>
        <c:crosses val="autoZero"/>
        <c:auto val="1"/>
        <c:lblOffset val="100"/>
        <c:baseTimeUnit val="days"/>
      </c:dateAx>
      <c:valAx>
        <c:axId val="395100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099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chocolatesjet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2.2263559819855101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C0-4022-9B79-8976421ACF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chocolates_jumbo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1.9722939657196501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FC0-4022-9B79-8976421ACFF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mmscolombia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9.0354407373750494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FC0-4022-9B79-8976421ACFF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snickerscolombia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5.3342490842490804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FC0-4022-9B79-8976421ACFF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hersheyscolombia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11.2433358720487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FC0-4022-9B79-8976421ACF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4857736"/>
        <c:axId val="64856752"/>
      </c:lineChart>
      <c:dateAx>
        <c:axId val="64857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856752"/>
        <c:crosses val="autoZero"/>
        <c:auto val="1"/>
        <c:lblOffset val="100"/>
        <c:baseTimeUnit val="days"/>
      </c:dateAx>
      <c:valAx>
        <c:axId val="64856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857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chocolatesjet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0.86329999999999996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23-4C74-B3ED-F7D75CE6A1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chocolates_jumbo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0.2351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23-4C74-B3ED-F7D75CE6A15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mmscolombia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0.90669999999999995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23-4C74-B3ED-F7D75CE6A15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snickerscolombia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1.2544999999999999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923-4C74-B3ED-F7D75CE6A15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hersheyscolombia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0.50929999999999997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923-4C74-B3ED-F7D75CE6A1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2098104"/>
        <c:axId val="452094824"/>
      </c:barChart>
      <c:dateAx>
        <c:axId val="452098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094824"/>
        <c:crosses val="autoZero"/>
        <c:auto val="1"/>
        <c:lblOffset val="100"/>
        <c:baseTimeUnit val="days"/>
      </c:dateAx>
      <c:valAx>
        <c:axId val="452094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098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chocolatesjet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445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DF-4E4D-9DF7-B8312ECAC5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chocolates_jumbo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1DF-4E4D-9DF7-B8312ECAC5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mmscolombia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1DF-4E4D-9DF7-B8312ECAC5B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snickerscolombia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1DF-4E4D-9DF7-B8312ECAC5B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hersheyscolombia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1DF-4E4D-9DF7-B8312ECAC5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0107136"/>
        <c:axId val="470099264"/>
      </c:lineChart>
      <c:dateAx>
        <c:axId val="470107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0099264"/>
        <c:crosses val="autoZero"/>
        <c:auto val="1"/>
        <c:lblOffset val="100"/>
        <c:baseTimeUnit val="days"/>
      </c:dateAx>
      <c:valAx>
        <c:axId val="470099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0107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chocolatesjet</c:v>
                </c:pt>
                <c:pt idx="1">
                  <c:v>chocolates_jumbo</c:v>
                </c:pt>
                <c:pt idx="2">
                  <c:v>mmscolombia</c:v>
                </c:pt>
                <c:pt idx="3">
                  <c:v>snickerscolombia</c:v>
                </c:pt>
                <c:pt idx="4">
                  <c:v>hersheyscolombia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10699</c:v>
                </c:pt>
                <c:pt idx="1">
                  <c:v>1335</c:v>
                </c:pt>
                <c:pt idx="2">
                  <c:v>292</c:v>
                </c:pt>
                <c:pt idx="3">
                  <c:v>225</c:v>
                </c:pt>
                <c:pt idx="4">
                  <c:v>226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71-4CCF-BDFF-A6E8CC2F94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0103856"/>
        <c:axId val="470101888"/>
      </c:barChart>
      <c:catAx>
        <c:axId val="470103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0101888"/>
        <c:crosses val="autoZero"/>
        <c:auto val="1"/>
        <c:lblAlgn val="ctr"/>
        <c:lblOffset val="100"/>
        <c:noMultiLvlLbl val="0"/>
      </c:catAx>
      <c:valAx>
        <c:axId val="470101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0103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chocolatesjet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27-4415-BD72-9F20A6659D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chocolates_jumbo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27-4415-BD72-9F20A6659D5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mmscolombia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827-4415-BD72-9F20A6659D5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snickerscolombia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827-4415-BD72-9F20A6659D5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hersheyscolombia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827-4415-BD72-9F20A6659D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0105824"/>
        <c:axId val="470109432"/>
      </c:barChart>
      <c:dateAx>
        <c:axId val="470105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0109432"/>
        <c:crosses val="autoZero"/>
        <c:auto val="1"/>
        <c:lblOffset val="100"/>
        <c:baseTimeUnit val="days"/>
      </c:dateAx>
      <c:valAx>
        <c:axId val="470109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0105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chocolatesjet</c:v>
                </c:pt>
                <c:pt idx="1">
                  <c:v>chocolates_jumbo</c:v>
                </c:pt>
                <c:pt idx="2">
                  <c:v>mmscolombia</c:v>
                </c:pt>
                <c:pt idx="3">
                  <c:v>snickerscolombia</c:v>
                </c:pt>
                <c:pt idx="4">
                  <c:v>hersheyscolombia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</c:v>
                </c:pt>
                <c:pt idx="1">
                  <c:v>3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34-48FF-8332-63FCF2DE01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chocolatesjet</c:v>
                </c:pt>
                <c:pt idx="1">
                  <c:v>chocolates_jumbo</c:v>
                </c:pt>
                <c:pt idx="2">
                  <c:v>mmscolombia</c:v>
                </c:pt>
                <c:pt idx="3">
                  <c:v>snickerscolombia</c:v>
                </c:pt>
                <c:pt idx="4">
                  <c:v>hersheyscolombia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7</c:v>
                </c:pt>
                <c:pt idx="1">
                  <c:v>13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34-48FF-8332-63FCF2DE015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chocolatesjet</c:v>
                </c:pt>
                <c:pt idx="1">
                  <c:v>chocolates_jumbo</c:v>
                </c:pt>
                <c:pt idx="2">
                  <c:v>mmscolombia</c:v>
                </c:pt>
                <c:pt idx="3">
                  <c:v>snickerscolombia</c:v>
                </c:pt>
                <c:pt idx="4">
                  <c:v>hersheyscolombia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5</c:v>
                </c:pt>
                <c:pt idx="1">
                  <c:v>6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634-48FF-8332-63FCF2DE01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70081224"/>
        <c:axId val="470078600"/>
      </c:barChart>
      <c:catAx>
        <c:axId val="470081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0078600"/>
        <c:crosses val="autoZero"/>
        <c:auto val="1"/>
        <c:lblAlgn val="ctr"/>
        <c:lblOffset val="100"/>
        <c:noMultiLvlLbl val="0"/>
      </c:catAx>
      <c:valAx>
        <c:axId val="470078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0081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E9361-661B-4CC9-B1B7-C63A839EFC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 - Copy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629F3D-35EC-41A5-85DE-C9DC127E761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Worldwide Puerto Rico</a:t>
            </a:r>
          </a:p>
        </p:txBody>
      </p:sp>
    </p:spTree>
    <p:extLst>
      <p:ext uri="{BB962C8B-B14F-4D97-AF65-F5344CB8AC3E}">
        <p14:creationId xmlns:p14="http://schemas.microsoft.com/office/powerpoint/2010/main" val="3485999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8037C-7767-49CA-95B3-DBE269214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Colombia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50F286-D4EF-4A69-8B1F-1E07F37E52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55258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117157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34005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32553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9560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06660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47368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73912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16594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12432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44029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911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0.8633 %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215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chocolates_jumbo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634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hersheyscolombia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0.5093 %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243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mmscolombia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0.9067 %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452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snickerscolombia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3463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7D85BB-D02D-4D45-B1BE-09423DF24D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1890327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4A164-06D9-4AEA-83B9-6907F4D66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60E0BD-BDCA-42CA-9737-C948554625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9729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2A6EC6-89DC-47E2-AEC5-842A48D261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57DB5A-ED8F-4DE8-AE33-856C08C11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927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8AB18-EDA4-4975-90DD-A6161189F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C55137-B1A8-4AF6-820E-5EB52350A1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48588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90D079-BEBD-4A9D-8E6B-CA102509E6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236C94-04FA-494A-9F56-C6E698C88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466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3DC54-0894-4059-8D25-FF9F3D16D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Colombia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4EC0F3-A4AB-4320-8951-9A740D3F66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06866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4805725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252368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119623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219006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547900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574390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536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hersheyscolombia - 2021-09-30 22:37:22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 casi llega octubre y con el Herhseyween, la mejor excusa para comer HERSHEY'S... Muchos HERSHEY'S 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00:44:14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053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chocolatesjet - 2021-09-30 17:57:12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¿Qué palabra define lo que sientes cuando comes una Jet? 🤓
#Chocolate #ChocolatesJet #ChocolatinasJet #Jet #Antojo #Delicioso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00:44:58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83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chocolates_jumbo - 2021-09-29 22:53:10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🍫 Mezcla tus días con el sabor más irresistible de Jumbo.🤤 ¡Disfrútala por tiempo limitado! #JumboBrownie #MezclaIrresistible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00:44:41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673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1044D3-060C-4516-B259-9E410843B9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690339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679CB-E7A8-4FEE-BB23-163A95EE3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Colombia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E722B3-97C9-4A75-9E7A-2636E09F3F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25962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8991117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857859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812313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236374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368190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78748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131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chocolatesjet - 2021-09-29 17:30:24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¡Hoy es un día para ganar premios geniales con los Retos Jet! 🙌 Prepara tu familia, los álbumes Jet #ColombiaSorprendente y la cámara de tu cel 😎. Participa así:
1. Sube una foto a tu perfil de Instagram con tu familia en donde cada uno tenga un Álbum Jet #ColombiaSorprendente (la cantidad de personas deberá ser igual al número de álbumes en la foto).
2. Solo puedes participar si eres mayor de edad, vives en Colombia y si tienes el Álbum Jet #ColombiaSorprendente, sino, ve y cómpralo ya.
3. Solo habrá una familia ganadora, que será la foto con más familiares y álbumes Jet #ColombiaSorprendente. En caso de empate, les enviaremos un mensaje interno a los participantes empatados, estos deberán renovar la foto el 30 de septiembre de 2021 con más participantes y álbumes Jet.
4. Debes tener el perfil público, seguir a chocolatesjet y usar el #RetoJet.
5. Puedes participar desde este momento hasta las 11:59 p.m. de hoy.
6. Los ganadores los anunciaremos el viernes 1 de octubre del 2021.
Conoce en esta publicación los premios tan geniales que tenemos para los ganadores 😲¡Participa ya!
#Reto #RetoJet #Concurso #ÁlbumJet #RetosJet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00:44:58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4568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B5C07F-7746-45AA-A558-303B507976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30185057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16231-2377-4432-8700-F53CE51D7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Colombia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9940C9-B601-47EB-93A3-3B89F97F4D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45065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8842094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620239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091970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548491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610543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545634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271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chocolatesjet - 2021-09-28 17:29:31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se te pierda cualquier cosa, menos una Burbuja Jet 🤓 ¿Cuántas encontraste?
#BurbujaJet #ChocolatesJet #ChocolatinasJet #Chocolate #Arequipe #Delicioso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00:44:58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3.3450 %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629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chocolates_jumbo - 2021-09-27 23:14:20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😎 Transforma tu día en una experiencia increíble con #JumboBrownie 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00:44:41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345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mmscolombia - 2021-09-27 18:32:22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Aplica la teoría, si estás libre, no tienes que compartir tus m&amp;m’s. 
#LibresOAtrapados en amor y amistad.
#mms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00:44:03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208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chocolates_jumbo - 2021-09-27 17:35:28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🤟 Empieza la semana con la mejor actitud y descarga los #irresistickers, los stickers más irresistibles para tu WhatsApp 😎 encuentra el link de descarga en las historias destacadas 📱#JumboBrownie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00:44:41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6409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CB7F07-B3CC-47E9-8E5D-573238D469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268925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B45A1-0C95-49AE-BE82-161768981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Colombia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840E57-95F7-43FB-BE8C-46640A4D8D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64387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9542285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803603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200231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810103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660000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34245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582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chocolatesjet - 2021-09-27 17:13:16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¿A quién más le cambia el ánimo cuando le regalan una BurbuJet? 😮😍🍫
#BurbuJet #ChocolatesJet #ChocolatinasJet #Chocolate #Jet #Regalo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00:44:58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817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chocolates_jumbo - 2021-09-25 18:31:15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👉📱 ¡Descarga los stickers más irresistibles para tu WhatsApp! Tan irresistibles como #JumboBrownie 🤤🍫 (link en las historias destacadas)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00:44:41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178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chocolates_jumbo - 2021-09-24 22:42:51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🤩 ¡Los nuevos Irresistickers están geniales! Encuentra el link de descarga en nuestras historias destacadas y úsalos siempre. 👉📱 #JumboBrownie #MezclaIrresistible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00:44:41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285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chocolatesjet - 2021-09-24 17:56:54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phcrowph se unió al movimiento #ColombiaSorprendente y por ahí derecho nos hizo antojar de disfrutar una cocada al frente del mar de Cartagena 😍 
#Cartagena #Colombia #Cocadas #Palenqueras #ChocolatesJet #ÁlbumJet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00:44:58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2602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C5A8A6-FA7C-43BC-A1CA-418AFBC862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41422680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CC978-6FE4-4F13-8D32-E8A7D3CB3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Colombia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0F92A4-8B30-480E-9DEC-0C941D0593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80239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6706307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888978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584012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678936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023215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209115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544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chocolates_jumbo - 2021-09-23 19:21:10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no te falte #JumboBrownie para los parches con tus amigos. 🍫😎​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00:44:41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491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chocolatesjet - 2021-09-23 17:15:38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¡Noticia que te alegrará el día! Ya puedes hacer la torta más deliciosa del mundo de la manera más fácil ¿A quién sorprenderás con la nueva Torta de Chocolate Jet? 😋🍰🍫
#Torta #MezclaLista #TortaDeChocolate #Repostería #ChocolatesJet #ChocolatinasJet #TortaJet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00:44:58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6029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62CAC9-0154-4C2B-AD22-CD9B38BBAE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5924364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374DB-C706-499B-9677-9FB088927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Colombia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663D25-A81F-41D9-9852-D079484126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05932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7932663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501167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003314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933682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688926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44296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120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chocolatesjet - 2021-09-22 20:41:35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¡Ya llegaron los miércoles de retos Jet! 🥳 y hoy empezamos con la maratón de láminas Jet, solo necesitas tu Álbum Jet #ColombiaSorprendente, láminas y mucha agilidad💨. Ten en cuenta lo siguiente para participar:
1. Sube un video a tu perfil de Instagram de un minuto pegando las láminas lo más rápido que puedas.
2. Solo puedes participar si eres mayor de edad, vives en Colombia y si tienes el Álbum Jet #ColombiaSorprendente, sino, ve y cómpralo ya.
3. Ganarán los dos videos que más láminas peguen en un minuto, habrá primer y segundo lugar, en caso de empate, nos deberán enviar un video por interno para el desempate y la persona que más láminas pegue, ganará el desempate.
4. Debes tener el perfil público, seguir a chocolatesjet, etiquetarnos o mencionarnos en el video y usar el #RetoJet.
5. Puedes participar desde este momento hasta las 11:59 p.m. de hoy.
6. Los ganadores los anunciaremos el viernes 24 de septiembre del 2021.
Conoce en esta publicación los premios tan geniales que tenemos para los ganadores ¡Participa ya! 🙌
#RetosJet #ÁlbumJet #Chocolate #Láminas #ChocolatinasJet #ChocolatesJet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00:44:58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1.5295 %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9374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322D2E-51F3-4852-952C-FE1758316B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17460435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91F1A-9858-484B-97C2-610ECCFBE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Colombia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9B3C04-A4DF-467A-A9A3-6318700230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96548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5400687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987590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194291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369676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898989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390387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503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chocolates_jumbo - 2021-09-21 19:56:23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🆙🎮 ¡Súbele el nivel a tus días con una #MezclaIrresistible! 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00:44:41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941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chocolatesjet - 2021-09-21 17:10:23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¿Estás listo para ganar muchos premios en los Miércoles de Retos Jet? 😲 Prepara tu Álbum Jet #ColombiaSorprendente y alístate para ganar 🤩 ¡Espera mañana el primer reto!
#Retos #RetosJet #ÁlbumJet #ChocolatinasJet #ChocolatesJet #Jet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00:44:58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2.3277 %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87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chocolates_jumbo - 2021-09-20 18:57:16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⚡🛹 ¡Recarga tus energías con un mordisco irresistible! #JumboBrownie edición especial. 🍫🤤
#chocolatesjumbo #MezclaIrresistible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00:44:41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511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chocolatesjet - 2021-09-20 17:16:22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¿Quién más se come el postre antes del almuerzo? ¡Es que este nuevo sabor Jet Arequipe Coco está irresistible! 😋
#Arequipe #Coco #JetArequipeCoco #Chocolate #ChocolatesJet #ChocolatinasJet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00:44:58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9251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AC1A9-76FF-4137-94E1-984A630460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31897713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1B54A-860D-4EBB-BFF4-105ABFE39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Colombia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43BD3C-601E-415D-A08F-C651E047B7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30206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6081698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743459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551804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666135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749887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559113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140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chocolates_jumbo - 2021-09-19 22:06:59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🍫 Compartir #JumboBrownie en amor y amistad es una mezcla irresistible ❤️🤩
Busca el filtro 👉 Mezcla irresistible ❤️
#chocolatesjumbo #MezclaIrresistible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00:44:41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10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snickerscolombia - 2021-09-19 16:53:20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Snickers no es como tu crush, por eso, a todos los que comenten hoy este post los vamos a seguir.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00:43:39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2.6772 %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9282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mmscolombia - 2021-09-19 16:49:51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¿Alguien puede responder este dilema? #LibresOAtrapados en amor y amistad.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00:44:03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561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hersheyscolombia - 2021-09-19 13:57:41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Comparte cariño, comparte HERSHEY'S ¡Feliz día del Amor y la Amistad!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00:44:14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040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chocolates_jumbo - 2021-09-18 15:56:04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🥰 ¡Amor y amistad lo celebramos de forma diferente! Con #JumboBrownie y el filtro Mezcla Irresistible. 🍫🤩
#amoryamistad❤️ #chocolatesjumbo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00:44:41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2144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4A56C7-4F3B-4FEC-A2A5-2E8418D572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34852100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EA80F-9D74-4FEF-BAA1-2561F8D9A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Colombia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D7438F-7AFC-4D92-AB1D-AB6A1A7BD1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60326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8108750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134311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813463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564768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088862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46832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242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chocolatesjet - 2021-09-18 15:30:42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son los grados oficiales de esas personas que son profesionales en ser los mejores amigos 🙌. Comparte este post en tus historias y etiqueta a tu BFF. En Amor y Amistad nosotros ponemos el diploma y tú la Jet #DíseloConJet.🤗
#AmorYAmistad #BF #MejoresAmigos #ChocolatesJet #BurbuJet #ChocolatinasJet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00:44:58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889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3E23F3-0606-4895-946B-C780FD9A02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8636570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D26F5-BD93-4021-8850-1FFF63BB7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5395E1-D14D-44F7-A259-5FD1539D02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47690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9BF5D0-308D-4248-928A-EB11386F27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3F4B7A-E9D2-435A-981B-459BCC255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9055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D76BD-5335-4B9B-BA27-F8F17C102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65195E-4142-4EF5-9A0F-0A1A903631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21139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71C5C-4F22-4053-B638-09BA65AEF6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DD1F4D-95DA-4174-8DFF-1BFA6B8E7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616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6B502-0696-4C9D-A021-1A519C326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FBD36C-46F9-4ED2-A791-804DF84083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9194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E0B2DB-56E6-4890-83DD-C2A4C5D74D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322564-5078-451F-9AD2-95B1EA1F9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6198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FFF96-6AD4-4D52-A8D1-5D409850A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F15E4F-C3A3-48B7-B0FB-0D65CFDA13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0496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B9438B-28CC-42F7-8C36-2417E4D65D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C659A1-509F-4ECE-B083-274C831A6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708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E1F2A-CD68-44BC-B9DB-BB3854E2A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Post Type Distribution Per Profile | Colombia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FE3547-5EC3-4171-9CC4-698CC2AF24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80859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BDB12B-DFA9-48A6-85C6-3D6EB6D14C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655003-2E03-4D8D-8367-93CF7542C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8337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712</Words>
  <Application>Microsoft Office PowerPoint</Application>
  <PresentationFormat>On-screen Show (4:3)</PresentationFormat>
  <Paragraphs>307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quintly_template</vt:lpstr>
      <vt:lpstr>Overview - Copy</vt:lpstr>
      <vt:lpstr>Instagram Key Metrics Table | Colombia</vt:lpstr>
      <vt:lpstr>Instagram Followers Total | Colombia</vt:lpstr>
      <vt:lpstr>Instagram Followers Change Rate | Colombia</vt:lpstr>
      <vt:lpstr>Instagram Posts Table | Colombia - 1 of 9</vt:lpstr>
      <vt:lpstr>Instagram Posts Table | Colombia - 2 of 9</vt:lpstr>
      <vt:lpstr>Instagram Posts Table | Colombia - 3 of 9</vt:lpstr>
      <vt:lpstr>Instagram Posts Table | Colombia - 4 of 9</vt:lpstr>
      <vt:lpstr>Instagram Posts Table | Colombia - 5 of 9</vt:lpstr>
      <vt:lpstr>Instagram Posts Table | Colombia - 6 of 9</vt:lpstr>
      <vt:lpstr>Instagram Posts Table | Colombia - 7 of 9</vt:lpstr>
      <vt:lpstr>Instagram Posts Table | Colombia - 8 of 9</vt:lpstr>
      <vt:lpstr>Instagram Posts Table | Colombia - 9 of 9</vt:lpstr>
      <vt:lpstr>Instagram Interaction Rate | Colombia</vt:lpstr>
      <vt:lpstr>Instagram Average Interactions Per Post | Colombia</vt:lpstr>
      <vt:lpstr>Instagram Total Interactions | Colombia</vt:lpstr>
      <vt:lpstr>Instagram Posts | Colombia</vt:lpstr>
      <vt:lpstr>Instagram Post Type Distribution Per Profile | Colombia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- Copy</dc:title>
  <dc:creator>Frederik Peiniger</dc:creator>
  <cp:lastModifiedBy>Frederik Peiniger</cp:lastModifiedBy>
  <cp:revision>1</cp:revision>
  <dcterms:created xsi:type="dcterms:W3CDTF">2021-10-11T04:21:43Z</dcterms:created>
  <dcterms:modified xsi:type="dcterms:W3CDTF">2021-10-11T04:22:19Z</dcterms:modified>
</cp:coreProperties>
</file>