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chocolatesjet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52207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67-4978-83A4-DE8A6BD8CB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chocolates_jumbo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26058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67-4978-83A4-DE8A6BD8CB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mmscolombia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8399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67-4978-83A4-DE8A6BD8CB9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snickerscolombia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4601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567-4978-83A4-DE8A6BD8CB9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hersheyscolombia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11685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567-4978-83A4-DE8A6BD8CB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268704"/>
        <c:axId val="383271000"/>
      </c:barChart>
      <c:dateAx>
        <c:axId val="383268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271000"/>
        <c:crosses val="autoZero"/>
        <c:auto val="1"/>
        <c:lblOffset val="100"/>
        <c:baseTimeUnit val="days"/>
      </c:dateAx>
      <c:valAx>
        <c:axId val="383271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26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chocolatesjet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2.2263559819855101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83-4085-B7F3-4E65003810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chocolates_jumbo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1.9722939657196501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283-4085-B7F3-4E65003810C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mmscolombia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9.0354407373750494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283-4085-B7F3-4E65003810C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snickerscolombia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5.3342490842490804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283-4085-B7F3-4E65003810C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hersheyscolombia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11.2433358720487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283-4085-B7F3-4E65003810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083752"/>
        <c:axId val="389081784"/>
      </c:lineChart>
      <c:dateAx>
        <c:axId val="389083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081784"/>
        <c:crosses val="autoZero"/>
        <c:auto val="1"/>
        <c:lblOffset val="100"/>
        <c:baseTimeUnit val="days"/>
      </c:dateAx>
      <c:valAx>
        <c:axId val="389081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083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chocolatesjet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59-4D85-9D5D-FF8A81BD9D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chocolates_jumbo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504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E59-4D85-9D5D-FF8A81BD9D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mmscolombia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696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E59-4D85-9D5D-FF8A81BD9D5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snickerscolombia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E59-4D85-9D5D-FF8A81BD9D5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hersheyscolombia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1181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E59-4D85-9D5D-FF8A81BD9D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416680"/>
        <c:axId val="321413400"/>
      </c:lineChart>
      <c:dateAx>
        <c:axId val="321416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13400"/>
        <c:crosses val="autoZero"/>
        <c:auto val="1"/>
        <c:lblOffset val="100"/>
        <c:baseTimeUnit val="days"/>
      </c:dateAx>
      <c:valAx>
        <c:axId val="321413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16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chocolatesjet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36</c:v>
                </c:pt>
                <c:pt idx="1">
                  <c:v>33</c:v>
                </c:pt>
                <c:pt idx="2">
                  <c:v>41</c:v>
                </c:pt>
                <c:pt idx="3">
                  <c:v>38</c:v>
                </c:pt>
                <c:pt idx="4">
                  <c:v>42</c:v>
                </c:pt>
                <c:pt idx="5">
                  <c:v>40</c:v>
                </c:pt>
                <c:pt idx="6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15-4607-B971-FE975962C4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chocolates_jumbo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18</c:v>
                </c:pt>
                <c:pt idx="1">
                  <c:v>8</c:v>
                </c:pt>
                <c:pt idx="2">
                  <c:v>16</c:v>
                </c:pt>
                <c:pt idx="3">
                  <c:v>21</c:v>
                </c:pt>
                <c:pt idx="4">
                  <c:v>31</c:v>
                </c:pt>
                <c:pt idx="5">
                  <c:v>13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15-4607-B971-FE975962C48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mmscolombia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16</c:v>
                </c:pt>
                <c:pt idx="1">
                  <c:v>9</c:v>
                </c:pt>
                <c:pt idx="2">
                  <c:v>37</c:v>
                </c:pt>
                <c:pt idx="3">
                  <c:v>15</c:v>
                </c:pt>
                <c:pt idx="4">
                  <c:v>11</c:v>
                </c:pt>
                <c:pt idx="5">
                  <c:v>10</c:v>
                </c:pt>
                <c:pt idx="6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915-4607-B971-FE975962C48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snickerscolombia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6</c:v>
                </c:pt>
                <c:pt idx="1">
                  <c:v>8</c:v>
                </c:pt>
                <c:pt idx="2">
                  <c:v>10</c:v>
                </c:pt>
                <c:pt idx="3">
                  <c:v>8</c:v>
                </c:pt>
                <c:pt idx="4">
                  <c:v>9</c:v>
                </c:pt>
                <c:pt idx="5">
                  <c:v>8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915-4607-B971-FE975962C48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hersheyscolombia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29</c:v>
                </c:pt>
                <c:pt idx="1">
                  <c:v>41</c:v>
                </c:pt>
                <c:pt idx="2">
                  <c:v>54</c:v>
                </c:pt>
                <c:pt idx="3">
                  <c:v>29</c:v>
                </c:pt>
                <c:pt idx="4">
                  <c:v>28</c:v>
                </c:pt>
                <c:pt idx="5">
                  <c:v>42</c:v>
                </c:pt>
                <c:pt idx="6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915-4607-B971-FE975962C4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415040"/>
        <c:axId val="321417336"/>
      </c:barChart>
      <c:catAx>
        <c:axId val="321415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17336"/>
        <c:crosses val="autoZero"/>
        <c:auto val="1"/>
        <c:lblAlgn val="ctr"/>
        <c:lblOffset val="100"/>
        <c:noMultiLvlLbl val="0"/>
      </c:catAx>
      <c:valAx>
        <c:axId val="321417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15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chocolatesjet</c:v>
                </c:pt>
                <c:pt idx="1">
                  <c:v>chocolates_jumbo</c:v>
                </c:pt>
                <c:pt idx="2">
                  <c:v>hersheyscolombia</c:v>
                </c:pt>
                <c:pt idx="3">
                  <c:v>mmscolombia</c:v>
                </c:pt>
                <c:pt idx="4">
                  <c:v>snickerscolombia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52207</c:v>
                </c:pt>
                <c:pt idx="1">
                  <c:v>26058</c:v>
                </c:pt>
                <c:pt idx="2">
                  <c:v>11685</c:v>
                </c:pt>
                <c:pt idx="3">
                  <c:v>8399</c:v>
                </c:pt>
                <c:pt idx="4">
                  <c:v>4601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B6-4666-97C6-71BE87F552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chocolatesjet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52207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62-4FDE-A493-13FA5A4F72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chocolates_jumbo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26058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62-4FDE-A493-13FA5A4F72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mmscolombia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8399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62-4FDE-A493-13FA5A4F72E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snickerscolombia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4601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62-4FDE-A493-13FA5A4F72E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hersheyscolombia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11685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62-4FDE-A493-13FA5A4F72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1392736"/>
        <c:axId val="391387488"/>
      </c:areaChart>
      <c:dateAx>
        <c:axId val="39139273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387488"/>
        <c:crosses val="autoZero"/>
        <c:auto val="1"/>
        <c:lblOffset val="100"/>
        <c:baseTimeUnit val="days"/>
      </c:dateAx>
      <c:valAx>
        <c:axId val="391387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39273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D7DF7-8B9F-4E6B-8CCD-3DC2660026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Follower Development  - Copy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02EA9C-E76F-43E6-91D2-E627EF2159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2205985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70CD9-8254-40F7-AAE7-75230E5E6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Colombia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E32B22-363E-4C65-855C-3D0B3E1519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46979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132714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40327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8697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5626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6162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6022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097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2020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391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545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mmscolombia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102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960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474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chocolates_jumbo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969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749C0E-E540-45DA-A7B7-898EF0A3D7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478860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1B387-9EC8-4C3C-8E21-99E0E2F9E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327F32-AD50-40BE-AEED-034C767D04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26201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74F00C-4B91-46D8-A3DA-4C0F594B41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C41923-4ED7-4DC8-8632-250D05246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962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A97B7-E12B-4172-862C-18A46ABA4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31BFA9-627E-45A8-A8B1-C15C4E343E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34684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99AA69-03AF-4798-BD0C-C8D9721CFB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20E2D-3CAF-4AF4-B916-974F5FAD9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596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C33C6-E379-4FFA-B53D-8DB7967BA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304C5A-1B17-468B-ADDA-49503ABE6A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37333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4BC42B-06E5-412C-B605-EA28171B82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80B62-53B7-4C15-AA69-0BBE56945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528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2D85B-4A3A-44F6-A450-77B781B4B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164A18-0109-4526-9134-0E58392C6B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69567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CD980A-4357-4198-AA59-CD3B636581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F794D-30BB-489A-A237-BF73B80BA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932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BB091-F674-4169-ACCA-BD4E2D9D8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E2C5EF-115F-4DD7-881B-1CF0D59B7D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40715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218DBC-739F-4782-A00D-5F75DCB2E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9C555-A2E3-42BD-9854-2868106CE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002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3A06E-7211-4CE2-BD51-7380BECEE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Development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FD608F-9117-4834-9C67-4063992C81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19973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B66C10-C449-47CF-96C3-A73A57E37B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8829E-B2F5-420C-910B-1448E76AB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2133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154</Words>
  <Application>Microsoft Office PowerPoint</Application>
  <PresentationFormat>On-screen Show (4:3)</PresentationFormat>
  <Paragraphs>70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Follower Development  - Copy</vt:lpstr>
      <vt:lpstr>Instagram Followers Table | Colombia</vt:lpstr>
      <vt:lpstr>Instagram Followers Total | Colombia</vt:lpstr>
      <vt:lpstr>Instagram Followers Change Rate | Colombia</vt:lpstr>
      <vt:lpstr>Instagram Followers Change | Colombia</vt:lpstr>
      <vt:lpstr>Instagram Followers Change Per Weekday | Colombia</vt:lpstr>
      <vt:lpstr>Instagram Follower Distribution | Colombia</vt:lpstr>
      <vt:lpstr>Instagram Follower Distribution Development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 Development  - Copy</dc:title>
  <dc:creator>Frederik Peiniger</dc:creator>
  <cp:lastModifiedBy>Frederik Peiniger</cp:lastModifiedBy>
  <cp:revision>1</cp:revision>
  <dcterms:created xsi:type="dcterms:W3CDTF">2021-10-11T03:47:48Z</dcterms:created>
  <dcterms:modified xsi:type="dcterms:W3CDTF">2021-10-11T03:48:00Z</dcterms:modified>
</cp:coreProperties>
</file>