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690374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37-42F3-89BD-CD896942C1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Jumbo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118668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37-42F3-89BD-CD896942C1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16718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37-42F3-89BD-CD896942C1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9643589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37-42F3-89BD-CD896942C1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995392"/>
        <c:axId val="72999656"/>
      </c:lineChart>
      <c:dateAx>
        <c:axId val="72995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99656"/>
        <c:crosses val="autoZero"/>
        <c:auto val="1"/>
        <c:lblOffset val="100"/>
        <c:baseTimeUnit val="days"/>
      </c:dateAx>
      <c:valAx>
        <c:axId val="7299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9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-0.12629349566797399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59-416F-8A47-8058AAA830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Jumbo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-4.9693835437600503E-2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59-416F-8A47-8058AAA830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1.19645848289064E-2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59-416F-8A47-8058AAA830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-9.0765461260729194E-2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559-416F-8A47-8058AAA83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684216"/>
        <c:axId val="402684872"/>
      </c:lineChart>
      <c:dateAx>
        <c:axId val="402684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84872"/>
        <c:crosses val="autoZero"/>
        <c:auto val="1"/>
        <c:lblOffset val="100"/>
        <c:baseTimeUnit val="days"/>
      </c:dateAx>
      <c:valAx>
        <c:axId val="40268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8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4.9646067659703801E-2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C3-4F62-A324-D3EAC27ED6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9.2251699705973994E-3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C3-4F62-A324-D3EAC27ED6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0.27875815038583501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C3-4F62-A324-D3EAC27ED6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2.1766239091356999E-4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C3-4F62-A324-D3EAC27ED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681264"/>
        <c:axId val="402675032"/>
      </c:barChart>
      <c:dateAx>
        <c:axId val="402681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75032"/>
        <c:crosses val="autoZero"/>
        <c:auto val="1"/>
        <c:lblOffset val="100"/>
        <c:baseTimeUnit val="days"/>
      </c:dateAx>
      <c:valAx>
        <c:axId val="40267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8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8574</c:v>
                </c:pt>
                <c:pt idx="1">
                  <c:v>219</c:v>
                </c:pt>
                <c:pt idx="2">
                  <c:v>233</c:v>
                </c:pt>
                <c:pt idx="3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0E-4449-A547-B5EF28F04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673720"/>
        <c:axId val="402679624"/>
      </c:barChart>
      <c:catAx>
        <c:axId val="402673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79624"/>
        <c:crosses val="autoZero"/>
        <c:auto val="1"/>
        <c:lblAlgn val="ctr"/>
        <c:lblOffset val="100"/>
        <c:noMultiLvlLbl val="0"/>
      </c:catAx>
      <c:valAx>
        <c:axId val="40267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67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7.1589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17.809699999999999</c:v>
                </c:pt>
                <c:pt idx="5">
                  <c:v>-1055.5609999999999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A4-4B4C-9B0B-D29469C1BA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Jumbo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1.2304999999999999</c:v>
                </c:pt>
                <c:pt idx="1">
                  <c:v>80</c:v>
                </c:pt>
                <c:pt idx="2">
                  <c:v>2.5541999999999998</c:v>
                </c:pt>
                <c:pt idx="3">
                  <c:v>0</c:v>
                </c:pt>
                <c:pt idx="4">
                  <c:v>3.3094000000000001</c:v>
                </c:pt>
                <c:pt idx="5">
                  <c:v>-415.34109999999998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A4-4B4C-9B0B-D29469C1BA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0.1734</c:v>
                </c:pt>
                <c:pt idx="1">
                  <c:v>20</c:v>
                </c:pt>
                <c:pt idx="2">
                  <c:v>2.7174999999999998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A4-4B4C-9B0B-D29469C1BA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16</c:v>
                </c:pt>
                <c:pt idx="2">
                  <c:v>0.97970000000000002</c:v>
                </c:pt>
                <c:pt idx="3">
                  <c:v>0</c:v>
                </c:pt>
                <c:pt idx="4">
                  <c:v>7.8100000000000003E-2</c:v>
                </c:pt>
                <c:pt idx="5">
                  <c:v>-758.61770000000001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A4-4B4C-9B0B-D29469C1B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2282456"/>
        <c:axId val="472282128"/>
      </c:radarChart>
      <c:catAx>
        <c:axId val="47228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282128"/>
        <c:crosses val="autoZero"/>
        <c:auto val="1"/>
        <c:lblAlgn val="ctr"/>
        <c:lblOffset val="100"/>
        <c:noMultiLvlLbl val="0"/>
      </c:catAx>
      <c:valAx>
        <c:axId val="47228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28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A-4AF2-BF3D-0FD7C063AB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2A-4AF2-BF3D-0FD7C063AB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14</c:v>
                </c:pt>
                <c:pt idx="1">
                  <c:v>9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2A-4AF2-BF3D-0FD7C063AB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6</c:v>
                </c:pt>
                <c:pt idx="1">
                  <c:v>8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2A-4AF2-BF3D-0FD7C063AB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3648072"/>
        <c:axId val="393647416"/>
      </c:barChart>
      <c:catAx>
        <c:axId val="393648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47416"/>
        <c:crosses val="autoZero"/>
        <c:auto val="1"/>
        <c:lblAlgn val="ctr"/>
        <c:lblOffset val="100"/>
        <c:noMultiLvlLbl val="0"/>
      </c:catAx>
      <c:valAx>
        <c:axId val="39364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48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69-4333-8447-6E3FB09E45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69-4333-8447-6E3FB09E45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69-4333-8447-6E3FB09E45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69-4333-8447-6E3FB09E45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843904"/>
        <c:axId val="257845216"/>
      </c:barChart>
      <c:dateAx>
        <c:axId val="257843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845216"/>
        <c:crosses val="autoZero"/>
        <c:auto val="1"/>
        <c:lblOffset val="100"/>
        <c:baseTimeUnit val="days"/>
      </c:dateAx>
      <c:valAx>
        <c:axId val="25784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84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936BD-430A-4468-AB69-12D264E777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D84208-7627-476A-B8C9-E74BD7C1D5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3454082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B923C-ED55-4482-8234-3673D3450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57B5F4-69E6-4C15-9845-4BAE6ABE9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4052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79756515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79883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4846246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513687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5957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8885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1317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8414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2593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7187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8558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5763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4718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9310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59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41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30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6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518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22DC7-25AE-46FD-91E6-E8E5EA333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78232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A825C-A8AE-4780-83A5-20D3A8646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2AE8F0-C220-42E4-91FE-D27698CAB4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9353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A76EA-580F-437B-8A07-7AC501C52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F0D87-E9BE-4C1F-BE2C-D6B45FEC9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222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D9262-604D-4E50-93BF-9C8A2D6A1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C73B2F-7573-4817-B089-AB6664E3A6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1591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72B59-9D2C-4B48-B8F6-781C21C405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080AD-A008-42A7-A9A3-E0B34049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992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639B5-AA03-4C31-B989-65F2AD68F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AABBC9-F4B2-4055-9F79-727621182D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4892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FC1BE-B238-41EB-B575-E8EB1554E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F1C4F-B442-4409-AF1E-8DA70369F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493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89711-16F8-4862-A589-9AA07C30E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9E35A5-48A7-407E-9C85-CAE757041E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8287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3451E-0218-4109-A6E4-8D38D3E62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CF9A9-5CD7-4BB7-AAFB-16E676075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81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51EE8-A480-4D59-B218-604C1FC2F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66C3A0-3AB9-47AF-B1F1-3C0231A522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9868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306497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52916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5680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8103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5813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4023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03893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8194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4165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6432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60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- 2021-09-30 21:51:44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compartimos las personas que hicieron las combinaciones más extraordinarias con Galletas Noel y Jet Crema 😍 ¡Le damos las gracias a ellos y a todos los que se animaron a participar!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23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- 2021-09-30 19:22:47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🍫 Mezcla tus días con el sabor más irresistible de Jumbo.🤤 ¡Disfrútala por tiempo limitado! #JumboBrownie #MezclaIrresistible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17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- 2021-09-30 18:04:11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Cuéntanos en los comentarios cuál sería esa lámina a la que te gustaría transportarte 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90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- 2021-09-29 16:52:33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día perfecto para preparar esta súper mega deliciosa y fácil malteada Wafer Jet es cualquier día 🤩 ¡Haz clic en la imagen y conoce la receta! 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286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32664-D6A3-411F-9341-20FEAC696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009947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29C21-1F0D-4524-9D7F-CF543A8F3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B9F49A-EC99-4AA9-A744-61942AD08A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7099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344949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77811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4692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9545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7511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93927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1374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8070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1769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9455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678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- 2021-09-28 17:25:12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Dinos en los comentarios ¿Cuándo es tu hora favorita para disfrutar el delicioso sabor de Jet?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52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- 2021-09-28 16:00:07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Nosotros ya estamos preparados para celebrar Herhseyween. ¿Y tú? 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02:04:00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1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- 2021-09-27 22:23:22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😎  Transforma tu día en una experiencia increíble con #JumboBrownie 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11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M&amp;M's Colombia - 2021-09-27 18:29:25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Aplica la teoría, si estás libre, no tienes que compartir tus m&amp;m’s. #LibresOAtrapados en amor y amistad.
#mms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431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12F8A-443F-446F-82CB-256852D37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34377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EFB3E-9D3F-454B-AC06-642EFA31E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5CE5FC-6020-4E47-96E6-B642D3DE16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4606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156278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3493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7999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009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0997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2627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6102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9573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4931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5540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6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- 2021-09-27 17:02:10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esperas para conocer a los nuevos integrantes de nuestra familia Jet? ¡Prueba ya el delicioso sabor Jet Arequipe Coco!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92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- 2021-09-24 19:25:50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Míralo solo si decides comerte una #JumboBrownie 🤤👉🍫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2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- 2021-09-24 17:27:03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Imagina que quieres distraerte, imagina que quieres pasarla bien, imagina y di “¡Quiero!” 
¿Ya la escuchaste? 😎 hazlo haciendo clic aquí https://youtu.be/IHYYDSv7J2k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08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- 2021-09-23 19:35:51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emoji vale más que mil palabras, comenta con un emoji como describirías una #JumboBrownie 👉🍫🤤🤩🤭🤯😍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309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3215F-56B9-4646-A3E0-AD413A7438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040946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CD9CE-4569-4359-A3D9-F13856867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51AED7-897B-4494-A4A0-CD4FB7238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398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123481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24086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5024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19073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8720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031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1474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265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9748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659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62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- 2021-09-23 17:11:43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¡Con esta nueva mezcla, vas a poder hacer la Torta Jet que tanto has soñado! No solo trae la mezcla, también una cobertura de chocolate. 🤤 Además es súper fácil de hacer ¡imagina lo deliciosa que te va a quedar!  😋🍫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00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M&amp;M's Colombia - 2021-09-22 17:45:00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Aplica la teoría, si estás libre, no tienes que compartir tus m&amp;m’s. #LibresOAtrapados en amor y amistad.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943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- 2021-09-21 20:01:07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recordatorio te alegrará el día. ¡No pospongas tu antojo de #JumboBrownie!🍫🤤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41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- 2021-09-21 16:59:09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ya llenaste tu álbum virtual, ¿Qué estás esperando para descargarlo? 😏
Hazlo haciendo clic aquí 👉https://album.chocolatesjet.com/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995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EDFA6-B7CD-430D-BF5D-0D2258F7D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4220135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DAF8F-75B2-4E22-8668-11B2BAC16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8510B1-7E68-454F-81FD-ABDB1C8D4F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896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898801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90525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4763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39535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84979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6614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997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5695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7133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1176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4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- 2021-09-20 22:48:55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preparar una deliciosa receta con Jet Crema y Galletas Noel? 🤩 Anímate a hacer una combinación muy colombiana con las galletas y el chocolate de tradición ¡podrás ganar una ancheta genial! 😎
Conoce términos y condiciones en https://bit.ly/NoelJetSabores
(Puedes participar en este post o en el de Galletas Noel)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079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- 2021-09-20 17:02:47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¿Quién más se come el postre antes del almuerzo? ¡Es que este nuevo sabor Jet Arequipe Coco está irresistible!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24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- 2021-09-20 14:59:51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🍫  Disfrutar una #JumboBrownie en el mes de amor y amistad es una mezcla irresistible ❤️🤩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112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14CB7-36BD-41AC-9813-412486AC42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480457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1DBA0-A258-43E3-8E38-C70F66920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D02F7B-1CBD-4367-B443-77CEB8C1BB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2356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149494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54253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2059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931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543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8946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2161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2904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01052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4023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28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M&amp;M's Colombia - 2021-09-18 18:35:00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¿Alguien puede responder este dilema? 
#LibresOAtrapados en amor y amistad.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4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- 2021-09-18 16:00:08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Amor y Amistad, la oportunidad perfecta para compartir un HERSHEY'S con los que más amas. 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02:04:00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90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- 2021-09-18 15:30:00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¡Hoy se celebran esas grandes amistades! 😎 Esas que son para las que sea, contra viento y marea. En Amor y Amistad #DíseloConJet: Eres profesional en ser un ¡amigo brutal!
#AmorYAmistad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43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M&amp;M's Colombia - 2021-09-17 20:16:25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¿Ser o no ser?
¿Libres o atrapados?
¿Para ti qué es mejor en está temporada?
#mms #LibresOAtrapados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689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5CC913-1823-457B-9EA3-413F789FC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047299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B889B-C244-455C-A94E-95B3B42B0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Colombia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B77165-C3C3-449D-90DE-4B4DD17E63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8635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391528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84984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2844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30409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4586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5343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1985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9707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743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0677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71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 - 2021-09-17 19:44:48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Disfruta mordiscos irresistibles con la edición especial #JumboBrownie 🤩🍫🤩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367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 - 2021-09-17 17:16:30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Hay amig@s y novi@s profesionales que solo les falta el diploma. A un día de ser Amor y Amistad #DíseloConJet 🤩. Escríbenos por mensaje interno y nosotros te daremos un diploma personalizado para que esa persona mañana se gradúe oficialmente como amig@ o novi@ profesional ¡Ojo! solo tienes hasta las 5:00 p.m. de hoy para escribirnos.
#AmorYAmistad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10/11/2021 01:51:07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893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3E2E3-9003-4FD1-B2AE-A2AFA1AB2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603783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F394D-9A69-4F7F-9C46-2E3129383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F3F462-3E49-4746-9F15-166FEAA363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8402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37D5D-AA29-48FB-BA85-7BC1CABF2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A43A2-5D70-457C-BEEC-93439B640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065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E7697-2349-4223-9AB4-9AC0451B6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5792DA-C298-480C-B2C3-52A9C5E8AC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501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4E3E4-138A-49A6-BC25-6645C12153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76108-C46B-48B3-92A4-C2A085B8F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745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C04D3-7C78-4E2A-AC70-97CA80404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EB4368-F81B-4A35-B6CF-3306D6C24E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3738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8297C-62A4-4084-8C43-BCADE3E47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06568-5718-4422-8A42-5BF6EC1D1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4114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793</Words>
  <Application>Microsoft Office PowerPoint</Application>
  <PresentationFormat>On-screen Show (4:3)</PresentationFormat>
  <Paragraphs>429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Overview - Copy</vt:lpstr>
      <vt:lpstr>Facebook Key Metrics Table | Colombia</vt:lpstr>
      <vt:lpstr>Facebook Page Likes Total | Colombia</vt:lpstr>
      <vt:lpstr>Facebook Fans Change Rate | Colombia</vt:lpstr>
      <vt:lpstr>Facebook Interaction Rate | Colombia</vt:lpstr>
      <vt:lpstr>Facebook Total Interactions | Colombia</vt:lpstr>
      <vt:lpstr>Facebook Own Posts Table | Colombia - 1 of 7</vt:lpstr>
      <vt:lpstr>Facebook Own Posts Table | Colombia - 2 of 7</vt:lpstr>
      <vt:lpstr>Facebook Own Posts Table | Colombia - 3 of 7</vt:lpstr>
      <vt:lpstr>Facebook Own Posts Table | Colombia - 4 of 7</vt:lpstr>
      <vt:lpstr>Facebook Own Posts Table | Colombia - 5 of 7</vt:lpstr>
      <vt:lpstr>Facebook Own Posts Table | Colombia - 6 of 7</vt:lpstr>
      <vt:lpstr>Facebook Own Posts Table | Colombia - 7 of 7</vt:lpstr>
      <vt:lpstr>Facebook Key Metrics Radar | Colombia</vt:lpstr>
      <vt:lpstr>Facebook Post Type Distribution Per Profile | Colombia</vt:lpstr>
      <vt:lpstr>Facebook Own Posts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- Copy</dc:title>
  <dc:creator>Frederik Peiniger</dc:creator>
  <cp:lastModifiedBy>Frederik Peiniger</cp:lastModifiedBy>
  <cp:revision>1</cp:revision>
  <dcterms:created xsi:type="dcterms:W3CDTF">2021-10-11T02:35:02Z</dcterms:created>
  <dcterms:modified xsi:type="dcterms:W3CDTF">2021-10-11T02:35:44Z</dcterms:modified>
</cp:coreProperties>
</file>