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</c:v>
                </c:pt>
                <c:pt idx="1">
                  <c:v>Chocolates Jet</c:v>
                </c:pt>
                <c:pt idx="2">
                  <c:v>Chocolates Jumbo</c:v>
                </c:pt>
                <c:pt idx="3">
                  <c:v>M&amp;M's Colombia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9643589</c:v>
                </c:pt>
                <c:pt idx="1">
                  <c:v>690374</c:v>
                </c:pt>
                <c:pt idx="2">
                  <c:v>118668</c:v>
                </c:pt>
                <c:pt idx="3">
                  <c:v>16718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3-4CF8-A372-BF2359C5C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BE00-B1A1-4E1E-B2B1-2F6A87734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67BB1-E2EE-47FF-84DE-175AF9825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76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6D3D4-D7B8-4126-BD2B-A507AAB16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08158-9C8C-459C-8D31-E74C9AE9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056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Colombia</dc:title>
  <dc:creator>Frederik Peiniger</dc:creator>
  <cp:lastModifiedBy>Frederik Peiniger</cp:lastModifiedBy>
  <cp:revision>1</cp:revision>
  <dcterms:created xsi:type="dcterms:W3CDTF">2021-10-11T02:24:42Z</dcterms:created>
  <dcterms:modified xsi:type="dcterms:W3CDTF">2021-10-11T02:24:57Z</dcterms:modified>
</cp:coreProperties>
</file>