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F4FC-184B-436E-BE56-84777C31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163EF-CF23-4212-96B3-1EC1D7E98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0720692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5701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792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525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70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530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545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674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890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66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18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5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65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55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A6818-6C55-4278-BE5C-A6B99C565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2252685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Colombia</dc:title>
  <dc:creator>Frederik Peiniger</dc:creator>
  <cp:lastModifiedBy>Frederik Peiniger</cp:lastModifiedBy>
  <cp:revision>1</cp:revision>
  <dcterms:created xsi:type="dcterms:W3CDTF">2021-10-11T02:22:45Z</dcterms:created>
  <dcterms:modified xsi:type="dcterms:W3CDTF">2021-10-11T02:22:52Z</dcterms:modified>
</cp:coreProperties>
</file>