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690374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C-4E4A-AB33-C2B6BBE229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118668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C-4E4A-AB33-C2B6BBE229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7C-4E4A-AB33-C2B6BBE229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9643589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7C-4E4A-AB33-C2B6BBE22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406776"/>
        <c:axId val="389402184"/>
      </c:barChart>
      <c:dateAx>
        <c:axId val="389406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02184"/>
        <c:crosses val="autoZero"/>
        <c:auto val="1"/>
        <c:lblOffset val="100"/>
        <c:baseTimeUnit val="days"/>
      </c:dateAx>
      <c:valAx>
        <c:axId val="38940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0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EEC61-4629-4A7E-9B19-388EA9DAC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CD92E-4594-46B1-95E2-03A7A6714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640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AD114-6127-4157-A947-65F10B3FC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17878-199C-412B-94DE-CB404E0A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799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Colombia</dc:title>
  <dc:creator>Frederik Peiniger</dc:creator>
  <cp:lastModifiedBy>Frederik Peiniger</cp:lastModifiedBy>
  <cp:revision>1</cp:revision>
  <dcterms:created xsi:type="dcterms:W3CDTF">2021-10-11T02:21:21Z</dcterms:created>
  <dcterms:modified xsi:type="dcterms:W3CDTF">2021-10-11T02:21:30Z</dcterms:modified>
</cp:coreProperties>
</file>