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32-4A67-B75E-EF4F3689C1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35921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32-4A67-B75E-EF4F3689C1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32-4A67-B75E-EF4F3689C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956584"/>
        <c:axId val="382956912"/>
      </c:barChart>
      <c:dateAx>
        <c:axId val="38295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56912"/>
        <c:crosses val="autoZero"/>
        <c:auto val="1"/>
        <c:lblOffset val="100"/>
        <c:baseTimeUnit val="days"/>
      </c:dateAx>
      <c:valAx>
        <c:axId val="38295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5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2.16037368625924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B-4910-AFCE-C34F108769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0.62750371179650999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7B-4910-AFCE-C34F108769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4.6177928515523101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7B-4910-AFCE-C34F10876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699696"/>
        <c:axId val="386697400"/>
      </c:lineChart>
      <c:dateAx>
        <c:axId val="386699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97400"/>
        <c:crosses val="autoZero"/>
        <c:auto val="1"/>
        <c:lblOffset val="100"/>
        <c:baseTimeUnit val="days"/>
      </c:dateAx>
      <c:valAx>
        <c:axId val="38669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69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67-4BBC-96A9-C92070F4B1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67-4BBC-96A9-C92070F4B1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67-4BBC-96A9-C92070F4B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061328"/>
        <c:axId val="390060016"/>
      </c:lineChart>
      <c:dateAx>
        <c:axId val="39006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60016"/>
        <c:crosses val="autoZero"/>
        <c:auto val="1"/>
        <c:lblOffset val="100"/>
        <c:baseTimeUnit val="days"/>
      </c:dateAx>
      <c:valAx>
        <c:axId val="39006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6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5</c:v>
                </c:pt>
                <c:pt idx="3">
                  <c:v>7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00-432E-8ABF-9A4D232FA9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10</c:v>
                </c:pt>
                <c:pt idx="3">
                  <c:v>10</c:v>
                </c:pt>
                <c:pt idx="4">
                  <c:v>6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00-432E-8ABF-9A4D232FA9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17</c:v>
                </c:pt>
                <c:pt idx="4">
                  <c:v>6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00-432E-8ABF-9A4D232FA9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958552"/>
        <c:axId val="382959536"/>
      </c:barChart>
      <c:catAx>
        <c:axId val="38295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59536"/>
        <c:crosses val="autoZero"/>
        <c:auto val="1"/>
        <c:lblAlgn val="ctr"/>
        <c:lblOffset val="100"/>
        <c:noMultiLvlLbl val="0"/>
      </c:catAx>
      <c:valAx>
        <c:axId val="38295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5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chocolates.laibericaperu</c:v>
                </c:pt>
                <c:pt idx="1">
                  <c:v>kitkatpe</c:v>
                </c:pt>
                <c:pt idx="2">
                  <c:v>hersheysperu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35921</c:v>
                </c:pt>
                <c:pt idx="1">
                  <c:v>5249</c:v>
                </c:pt>
                <c:pt idx="2">
                  <c:v>4010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F3-42BE-B279-5942BF42E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AC-49C2-BE56-F109236FD2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35921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AC-49C2-BE56-F109236FD2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AC-49C2-BE56-F109236FD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230248"/>
        <c:axId val="386230576"/>
      </c:areaChart>
      <c:dateAx>
        <c:axId val="38623024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30576"/>
        <c:crosses val="autoZero"/>
        <c:auto val="1"/>
        <c:lblOffset val="100"/>
        <c:baseTimeUnit val="days"/>
      </c:dateAx>
      <c:valAx>
        <c:axId val="38623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302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E8BB2-781D-44D6-B477-69C5798CC9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C0585A-2C05-401D-A606-C2774C2C5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1556629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402C1-88F8-45F7-8B8D-C919DC853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0EEEBC-E6A1-49E5-92EA-440D7D980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773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92692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508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6970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3323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3997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7671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46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269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82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76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14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chocolates.laibericaperu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994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26B4BD-66AC-4759-9F9F-0BC15B5298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061845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9EF66-160C-475E-9A13-724DF818D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40BF4-0501-4928-97F0-556EC5770D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859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6CE1B-DF58-4EE2-A3F9-99EC56AD2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92A26-385B-4FEF-967A-6B499D107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267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179E-41CD-4AFB-B79A-916002622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57302D-C0DA-4C39-B5D7-4A8C95D0C9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887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96025-9AF2-4398-B8CE-57D7D3270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17CFB-86DE-43B5-9972-E9E36E20C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418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2C05-3A84-46D9-AAD5-894CE6608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D6D1BB-7477-414F-AEAC-1094E345CF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6809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063C1-BB1E-4E9A-8620-BFF3E3756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A88FF-4BD7-4B8F-B3F0-C3A78BE8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79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9313F-55CB-4C1F-8794-69672C995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DE2450-11F5-4DFE-BC80-0C4A7B4F34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530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B46B3-83E0-4EBC-8A64-11F4AD00B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4BBBD-1029-4026-8470-68A884207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501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682-D217-4CB4-8104-FE26A932B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8754B7-A76D-454C-87D3-45AF015F5D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96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20477-B0E4-4E5B-A239-C7D3B5EA3D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814CF-3F87-479C-A58D-509C5B18F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69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A4749-CD17-4B60-BF19-BD66A317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2F4B87-80C9-42C0-8E88-D027558887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6125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6BAD5-465A-4367-90B1-A132FD81C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1B7AE-731F-4FBD-9015-5FF3CDC65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65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132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Follower Development  - Copy</vt:lpstr>
      <vt:lpstr>Instagram Followers Table | Perú</vt:lpstr>
      <vt:lpstr>Instagram Followers Total | Perú</vt:lpstr>
      <vt:lpstr>Instagram Followers Change Rate | Perú</vt:lpstr>
      <vt:lpstr>Instagram Followers Change | Perú</vt:lpstr>
      <vt:lpstr>Instagram Followers Change Per Weekday | Perú</vt:lpstr>
      <vt:lpstr>Instagram Follower Distribution | Perú</vt:lpstr>
      <vt:lpstr>Instagram Follower Distribution Development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 - Copy</dc:title>
  <dc:creator>Frederik Peiniger</dc:creator>
  <cp:lastModifiedBy>Frederik Peiniger</cp:lastModifiedBy>
  <cp:revision>1</cp:revision>
  <dcterms:created xsi:type="dcterms:W3CDTF">2021-10-10T13:44:58Z</dcterms:created>
  <dcterms:modified xsi:type="dcterms:W3CDTF">2021-10-10T13:45:19Z</dcterms:modified>
</cp:coreProperties>
</file>