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68389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51-4FE1-8823-3053A1CB31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Costa Perú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64231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151-4FE1-8823-3053A1CB31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214071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151-4FE1-8823-3053A1CB31D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 Perú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100750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151-4FE1-8823-3053A1CB31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6145368"/>
        <c:axId val="406146024"/>
      </c:lineChart>
      <c:dateAx>
        <c:axId val="406145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146024"/>
        <c:crosses val="autoZero"/>
        <c:auto val="1"/>
        <c:lblOffset val="100"/>
        <c:baseTimeUnit val="days"/>
      </c:dateAx>
      <c:valAx>
        <c:axId val="406146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145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-0.13871853279598201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98-431D-BF77-3769825740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Costa Perú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0.54317199924863802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98-431D-BF77-3769825740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0.17735806675027599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B98-431D-BF77-3769825740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 Perú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-0.162514616406049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B98-431D-BF77-3769825740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9952008"/>
        <c:axId val="429956600"/>
      </c:lineChart>
      <c:dateAx>
        <c:axId val="429952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56600"/>
        <c:crosses val="autoZero"/>
        <c:auto val="1"/>
        <c:lblOffset val="100"/>
        <c:baseTimeUnit val="days"/>
      </c:dateAx>
      <c:valAx>
        <c:axId val="429956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52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7.42299374598165E-2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E3-4FF5-82D0-CB8C6E94F1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Costa Perú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1.6654809667282899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E3-4FF5-82D0-CB8C6E94F1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0.133894548837905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E3-4FF5-82D0-CB8C6E94F1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 Perú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7.9339892097746705E-3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E3-4FF5-82D0-CB8C6E94F1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9948400"/>
        <c:axId val="429942496"/>
      </c:barChart>
      <c:dateAx>
        <c:axId val="429948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42496"/>
        <c:crosses val="autoZero"/>
        <c:auto val="1"/>
        <c:lblOffset val="100"/>
        <c:baseTimeUnit val="days"/>
      </c:dateAx>
      <c:valAx>
        <c:axId val="429942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948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Chin Chin Golosinas</c:v>
                </c:pt>
                <c:pt idx="1">
                  <c:v>Costa Perú</c:v>
                </c:pt>
                <c:pt idx="2">
                  <c:v>Chocolates La Ibérica Perú</c:v>
                </c:pt>
                <c:pt idx="3">
                  <c:v>Hershey's Perú Perú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254</c:v>
                </c:pt>
                <c:pt idx="1">
                  <c:v>7468</c:v>
                </c:pt>
                <c:pt idx="2">
                  <c:v>4582</c:v>
                </c:pt>
                <c:pt idx="3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6E-475F-A4B0-26B41263A9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6147992"/>
        <c:axId val="406142744"/>
      </c:barChart>
      <c:catAx>
        <c:axId val="406147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142744"/>
        <c:crosses val="autoZero"/>
        <c:auto val="1"/>
        <c:lblAlgn val="ctr"/>
        <c:lblOffset val="100"/>
        <c:noMultiLvlLbl val="0"/>
      </c:catAx>
      <c:valAx>
        <c:axId val="40614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614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31.946899999999999</c:v>
                </c:pt>
                <c:pt idx="1">
                  <c:v>31.25</c:v>
                </c:pt>
                <c:pt idx="2">
                  <c:v>3.4011999999999998</c:v>
                </c:pt>
                <c:pt idx="3">
                  <c:v>0</c:v>
                </c:pt>
                <c:pt idx="4">
                  <c:v>4.4569999999999999</c:v>
                </c:pt>
                <c:pt idx="5">
                  <c:v>-25.538599999999999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E8-40D0-850A-1CF03C87AD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Costa Perú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30.0045</c:v>
                </c:pt>
                <c:pt idx="1">
                  <c:v>43.75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E8-40D0-850A-1CF03C87AD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61.3551</c:v>
                </c:pt>
                <c:pt idx="3">
                  <c:v>0</c:v>
                </c:pt>
                <c:pt idx="4">
                  <c:v>8.0394000000000005</c:v>
                </c:pt>
                <c:pt idx="5">
                  <c:v>32.652299999999997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E8-40D0-850A-1CF03C87AD1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 Perú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47.063800000000001</c:v>
                </c:pt>
                <c:pt idx="1">
                  <c:v>12.5</c:v>
                </c:pt>
                <c:pt idx="2">
                  <c:v>0.2142</c:v>
                </c:pt>
                <c:pt idx="3">
                  <c:v>0</c:v>
                </c:pt>
                <c:pt idx="4">
                  <c:v>0.47639999999999999</c:v>
                </c:pt>
                <c:pt idx="5">
                  <c:v>-29.919499999999999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7E8-40D0-850A-1CF03C87A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5213640"/>
        <c:axId val="255214296"/>
      </c:radarChart>
      <c:catAx>
        <c:axId val="255213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214296"/>
        <c:crosses val="autoZero"/>
        <c:auto val="1"/>
        <c:lblAlgn val="ctr"/>
        <c:lblOffset val="100"/>
        <c:noMultiLvlLbl val="0"/>
      </c:catAx>
      <c:valAx>
        <c:axId val="255214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213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1B-480C-BC41-A027ACB9C8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Costa Perú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1B-480C-BC41-A027ACB9C8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1B-480C-BC41-A027ACB9C8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 Perú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F1B-480C-BC41-A027ACB9C8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5156240"/>
        <c:axId val="255156896"/>
      </c:barChart>
      <c:dateAx>
        <c:axId val="255156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156896"/>
        <c:crosses val="autoZero"/>
        <c:auto val="1"/>
        <c:lblOffset val="100"/>
        <c:baseTimeUnit val="days"/>
      </c:dateAx>
      <c:valAx>
        <c:axId val="25515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156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Chin Chin Golosinas</c:v>
                </c:pt>
                <c:pt idx="1">
                  <c:v>Costa Perú</c:v>
                </c:pt>
                <c:pt idx="2">
                  <c:v>Chocolates La Ibérica Perú</c:v>
                </c:pt>
                <c:pt idx="3">
                  <c:v>Hershey's Perú Perú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12-4806-8FC2-13A759EE34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Chin Chin Golosinas</c:v>
                </c:pt>
                <c:pt idx="1">
                  <c:v>Costa Perú</c:v>
                </c:pt>
                <c:pt idx="2">
                  <c:v>Chocolates La Ibérica Perú</c:v>
                </c:pt>
                <c:pt idx="3">
                  <c:v>Hershey's Perú Perú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12-4806-8FC2-13A759EE34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Chin Chin Golosinas</c:v>
                </c:pt>
                <c:pt idx="1">
                  <c:v>Costa Perú</c:v>
                </c:pt>
                <c:pt idx="2">
                  <c:v>Chocolates La Ibérica Perú</c:v>
                </c:pt>
                <c:pt idx="3">
                  <c:v>Hershey's Perú Perú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9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12-4806-8FC2-13A759EE34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Chin Chin Golosinas</c:v>
                </c:pt>
                <c:pt idx="1">
                  <c:v>Costa Perú</c:v>
                </c:pt>
                <c:pt idx="2">
                  <c:v>Chocolates La Ibérica Perú</c:v>
                </c:pt>
                <c:pt idx="3">
                  <c:v>Hershey's Perú Perú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12-4806-8FC2-13A759EE34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5204128"/>
        <c:axId val="255195928"/>
      </c:barChart>
      <c:catAx>
        <c:axId val="25520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195928"/>
        <c:crosses val="autoZero"/>
        <c:auto val="1"/>
        <c:lblAlgn val="ctr"/>
        <c:lblOffset val="100"/>
        <c:noMultiLvlLbl val="0"/>
      </c:catAx>
      <c:valAx>
        <c:axId val="255195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20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B4B47-E9FD-4CDD-AE19-6305477BDC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 - Copy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5331FC-E643-4A99-B78B-5BC7292BCA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3751189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2399A-F3C9-4121-892F-098694432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Perú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969D08-0CBA-43AD-BDC9-34AE2384FB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7159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1679306778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4014597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5177440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101616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68404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00194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31837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23180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4285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94873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83165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4174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6166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3467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7616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La Ibérica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562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 Perú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681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 Chin Golosinas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081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Costa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1.6655 %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009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2986B1-2FF8-41FD-BFB7-6B45AC05BF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655417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CB21C-9BBA-4604-B74E-F4E81137F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447D66-B035-42DD-ABC0-A3B35952D3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99691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35A552-EA68-473B-8D2C-80A9C20E37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B43ED6-02C2-49A3-870C-B64363AD9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864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1821B-6192-47D2-83CE-A36E6607B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938E5B-2B0F-496B-94E0-1C2E5FD0FC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29380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7F602-5633-43AD-B070-B29CBBE1D6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2CCD6-EA21-4557-871B-C446EC7B4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481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D94FC-DE96-4CDE-9B79-D0ADC48C7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A0B635-9A0E-43AD-BE1E-A1AFE40F83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07309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C502C-9E3F-4B34-ACAC-72AE053A05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AFA9D-12CC-447B-99BE-003F79099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635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97E51-87F5-4307-B467-ED446C04D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A747CD-B62E-4747-8384-A620D5A72A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76656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738361-B658-4AFB-81C7-0F1011BC76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903D7-ACFA-4C21-BC85-944C31962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601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A51D8-1280-4852-868A-20E943EDA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FF128B-7E2B-457F-B244-90C597E34F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3305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961806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620332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06302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07964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49575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18147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26678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95451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46779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6279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689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Perú - 2021-09-30 23:00:55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Haz tus días más divertidos con las NUEVAS Caritas sabor Fresa. 🍓🍪😋 Pruébalas y muestra tu mejor #CaritaColorFresa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07:49:48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602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Perú - 2021-09-30 15:31:16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se te ponga la #CaritaColorFresa por un buen video es más divertido acompañado de unas Caritas sabor Fresa. 🍓🍪🤭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07:49:48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185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- 2021-09-29 15:29:38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Prueba nuestro turrón La Ibérica y descubre qué lo hace único.
Encuéntralo en nuestra tienda virtual bit.ly/LaIbérica-TiendaVirtual y en tiendas físicas.
Desde 1909; La Ibérica, El sabor de la autenticidad.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866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48C1F-1960-4A7B-93C9-CD5B08FA8C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585926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8A11A-DB2A-48CB-B493-687421B07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13352D-B299-4791-B157-0C99D94EE4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710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096284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800636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86144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65647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12700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49003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66626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16177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36961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3464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365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- 2021-09-27 18:14:45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Platanito, durazno y pera. Son las formas de algunos de nuestros mazapanes de castaña ¿Cuál es tu favorito?
Encuéntralo en nuestra tienda virtual bit.ly/LaIbérica-TiendaVirtual y en tiendas físicas.
Desde 1909; La Ibérica, El sabor de la autenticidad.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148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9C08D-F350-4B32-B32F-15696DCF78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323696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002AD-C499-4595-9D25-A28A5156C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B32FBB-04A6-4F1F-9321-A312D8AFC1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8578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061203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095795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66042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65072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01944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98833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17377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71392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41890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1036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797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- 2021-09-27 18:08:59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BBVA DAYS ⚡ 25% de dscto pagando con tarjetas BBVA.
Utiliza el cupón BBVADAYS y recibe 25% de dscto en productos seleccionados. Válido en nuestra tienda virtual bit.ly/LaIbérica-TiendaVirtual del 27/09 al 03/10.
Desde 1909; La Ibérica, Auténtico Chocolate.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858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25A938-3FF4-4225-BC94-DBBD4076F1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056562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F91CE-326C-4D99-9CCB-C00F2CDBE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63D5AE-4C84-4452-896F-D52BD78A5A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4504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279761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300653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05802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40450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7368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70674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13399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04438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39011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5382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158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- 2021-09-24 16:14:06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Cierra los ojos e imagina el sabor de nuestros bombones rellenos de menta. Delicioso ¿verdad? 😍
Encuéntralos en nuestra tienda virtual bit.ly/LaIbérica-TiendaVirtual y en tiendas físicas.
Desde 1909; La Ibérica, Auténtico Chocolate.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744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Perú Perú - 2021-09-23 16:00:28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 en los comentarios tu HERSHEY'S favorito y descubre quién comparte tu gusto.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464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49A6B-FFE0-4A14-B56C-5DEFD2891B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937160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54D01-CE87-4ABC-B947-AB50D25D0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BA5AF3-183B-42DD-8A87-4D91B00E9F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7525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85677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013783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00840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8464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46793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67856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60471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4444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52258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4544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903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- 2021-09-22 23:03:24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Del 22 al 26 de Septiembre 🚨 30% de dscto por la compra de dos unidades iguales en productos seleccionados.
🤎 Barra Milky La Ibérica x 50g x 6 pzs
🤎 Toffees Surtidos x 400g
Encuéntralos en nuestra tienda virtual bit.ly/LaIbérica-TiendaVirtual y en tiendas físicas.
Desde 1909; La Ibérica, Auténtico Chocolate.
Stock mínimo de la promoción: 10 unidades.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200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338544-C1AE-4761-89CF-7ED42D548C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412398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F50A1-83A6-4752-998F-BCE487A26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9AC46B-1F73-4EC6-8434-A5EF646761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097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769728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018957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8759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36359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64952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47966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903068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86535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98790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1521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36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- 2021-09-20 17:52:24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Nuestra caja de bombones Dulce Armonía trae una selección de chocolates con deliciosos rellenos. ¿Te sabes de memoria qué sabores son?
Encuéntralos en nuestra tienda virtual bit.ly/LaIbérica-TiendaVirtual y en tiendas físicas.
Desde 1909; La Ibérica, Auténtico Chocolate.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824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 Chin Golosinas - 2021-09-18 15:47:25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¿Te provocan? 🤤  ¡Pide tus Chin Chin favoritos HOY por la Tienda Chocolates https://bit.ly/3tO5xNA 🍫  y ten la diversión siempre a la mano! 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942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3DD4C-A86D-4051-A6BF-385BD2B1D3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972130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AC604-5E6E-4B18-85C3-395FA1127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648879-A949-4A9F-AD2D-E012C920B5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338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379083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940894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80415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49326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3833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42548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53258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01330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67558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2632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219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- 2021-09-17 16:53:31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¿Un antojo?, ¡no esperes más!
Nuestras ricas pastillas de chocolate las consigues en presentación: con leche 40%, fondant 52% y chocolate 70% de cacao.
Encuéntralas en nuestros puntos de venta y si deseas comprarlas online, visita https://bit.ly/3zZyTe8 🍫❤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209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41DE7-00F7-4BE9-84B9-7AE74C3F30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577689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D3701-C258-45CF-80A5-0A40185ED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- 8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BA1871-190E-45CB-A4B0-4AA5BDC2C5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3692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12720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107048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26933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4555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89811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32803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74314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7371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02274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6938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961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- 2021-09-17 16:13:57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¿Qué agregados, de nuestras tabletas Milky, crees que se muestra en la fotografía? 
Encuéntralas en nuestra tienda virtual bit.ly/LaIbérica-TiendaVirtual y en tiendas físicas.
Desde 1909; La Ibérica, Auténtico Chocolate.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818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AABF17-90EE-4315-9C04-02139CCAF9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3308019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C2B30-9326-41C8-83E0-A65B5739A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- 9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C41737-675C-402C-8925-8487A32D74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8735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4885087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571792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25359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9945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14002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53066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5841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07721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55226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9828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564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- 2021-09-15 20:53:05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Comparte unos bombones bañados en chocolate y rellenos de cremas surtidas, y descubre todos los sabores que tenemos.
Encuéntralo en nuestra tienda virtual bit.ly/LaIbérica-TiendaVirtual y en tiendas físicas.
Desde 1909; La Ibérica, Auténtico Chocolate.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661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5CF77C-1224-47F7-8518-A0E0A8B27A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7715670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3A7ED-317D-4AB9-9A15-D9FB8EDAF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- 10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BF9512-375B-4070-8545-E6E76FE854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5348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3795869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703919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55161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59650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73943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69472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69598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24915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58445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1238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349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Perú - 2021-09-14 22:50:45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[CONCURSO] #MiLadoChocmanBlack​
¿Tienes un gusto culposo, una foto graciosa de pequeño, una anécdota o un secreto que nadie sabe? ¡Es momento de compartirlo! ​
Sigue los pasos:​
- Comenta usando #MiLadoChocmanBlack​
- Escribe tu historia y/o sube tu foto en los comentarios.​
- Menciona a dos amig@s que sabes que también tienen su lado #ChocmanBlack.​
Anuncio de ganadores: A partir del 20 de septiembre.​
Términos y condiciones: bit.ly/3zaZoMs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07:49:48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2.3717 %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1785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D5857A-DF8C-40AD-875C-C1455D7870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35813895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10B54-2B00-41D4-B725-9D5AD9AAB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CA31B0-B48D-4A78-B4C9-2286211CCC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9009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8387193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999268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03111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82924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3387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38343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95538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68008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9794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2802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036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- 2021-09-13 20:00:03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Solo por hoy 🚨 20% de descuento de 4:00 p.m a 10 p.m. en todos nuestros chocolates usando el cupón DIACHOCOLATE 💕
Celebramos este día especial con descuentos en pastillas, barras, tabletas y todos los chocolates que tenemos en nuestra tienda virtual entrando a https://bit.ly/diachocolate_iberica
Desde 1909; La Ibérica, Auténtico Chocolate.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874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Perú - 2021-09-13 17:39:32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07:49:48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836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9DB24B-9EB4-4B5E-B8C0-7A90B3B110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5325303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18E85-B10B-4B81-B129-D55EA191B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58CE63-1486-4584-8B28-ED6513B15B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5971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754343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332929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39296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58898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14515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25104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82934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9519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65826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0494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47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- 2021-09-13 15:51:13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Feliz día del chocolate 🍫🤎
Hoy es el día perfecto para celebrar ese dulce que tiene la capacidad de ponernos feliz y unirnos con las personas que más queremos.
De parte de La Ibérica, te deseamos un feliz día del chocolate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807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Perú - 2021-09-13 15:00:01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¡Las #Caritas se volvieron más divertidas! Prueba las NUEVAS #Caritas sabor fresa. Disfrútalas y llénate de diversión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07:49:48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91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BC878-5003-432C-A191-018A59BAC3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067402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36D8C-5199-48F6-ABC3-41AEEBBAE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475162-778B-4CBC-A59F-509E0FA28F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288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975470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954398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0036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53103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9433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66747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00429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82789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9470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4450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329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 Chin Golosinas - 2021-09-13 14:58:53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¿Hay algo más divertido que comer #chocolate en el #DíaMundialDelChocolate?🍫 🌎 🤔 Sí: ¡celebrarlo con el sabor de #ChinChin! 🤤 Cuéntanos cómo festejarás hoy 🎉 😋.
#ChocolateReal #ColorantesNaturales #Diversión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932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Hershey's Perú Perú - 2021-09-13 12:00:07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¡Gracias a Milton Hershey hoy Hay un HERSHEY’S para Todos! Celebremos los 164 años de nuestro fundador, quien muy adelantado a su época, dejó su legado y se saborea hasta el día de hoy en cada una de sus barras. ¿Qué te parece un Hershey’s para celebrar juntos este día?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07:41:39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756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44C2AE-24CD-49E6-9C2B-755E5CC1C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18960962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EC21B-892F-479D-9F46-B87D1B980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B8DB57-AC30-49DD-A9C6-8135693B81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1785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560915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382283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68715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7514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20273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49361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2538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10492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37836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0087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886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 Chin Golosinas - 2021-09-10 15:00:09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esos momentos en los que te hace falta un subidón de energía ⚡ y diversión 🎉: ¡Chin Chin grageas! Hechas con chocolate real y a solo S/ 0.60. ¿Ya tienes las tuyas?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910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 Chin Golosinas - 2021-09-08 15:06:46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¡Empieza a divertirte con el sabor de #ChinChin! Comenta cuál de nuestros productos vas a disfrutar hoy.
#Colores #Diversión #Chocolate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07:43:55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226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BCC3E-358B-4A20-8580-18D0EB5A10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006179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D44E4-3E77-4F77-8EAA-373FBDC25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CFB912-82FC-427E-972E-FE830E6F8B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0153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732185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624510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25602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3937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01903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86368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30728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47978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99091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3068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474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- 2021-09-07 20:17:39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Sorpréndete con nuestros chocolates con alto porcentaje de cacao. ¿Sabías que tenemos barras con 73% de cacao y pastillas con 70%?
Encuéntralas en nuestra tienda virtual bit.ly/LaIbérica-TiendaVirtual y en tiendas físicas.
Desde 1909; La Ibérica, Auténtico Chocolate.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372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22FBF-66FD-4AB7-86E9-C397C3B656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9238849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53273-0D18-4F11-96B2-4F9F03974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5FF0F0-AAF4-4536-88B4-27B2768806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1264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724535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034912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00574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49282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72172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92615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5579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91604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3774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36434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560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- 2021-09-06 21:35:02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Tus compras en nuestra web te dan chocolates GRATIS.
Recuerda canjear tus chocopuntos acumulados en nuestra web. Podrás llevarte chocolates totalmente gratis dependiendo de cuántos tengas acumulados 💕
Desde 1909; La Ibérica, Auténtico Chocolate.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800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ECF30-9232-42F6-B502-97C01E5011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5686076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45E53-17D6-4F45-B309-5C81A90A2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Perú - 17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357379-6E0A-402B-B8EF-91E3CFF197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7010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5343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127366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02737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63893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11923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18632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86362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35887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42436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9033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643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Chocolates La Ibérica Perú - 2021-09-06 18:13:57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Ganadores del Sorteo de 43 canastas con productos La Ibérica 🚨
¡Muchas gracias a todos por participar! A los ganadores, esperamos que disfruten sus productos :)
Desde 1909. La Ibérica; Auténtico Chocolate.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10/09/2021 07:47:27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79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B147D-D9C8-492D-AB84-85A5C5901A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27266565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286AD-FF40-43B7-AB64-9F36CBD73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708B74-3C46-43CD-A103-80A28F8E2B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1292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F287A1-9AAA-4DB9-BD95-BEC4431AA9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4A5F01-B734-406E-A342-F192DB303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9531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A9F22-D781-4363-90D7-CB96F9B7A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303C9F-9CF4-4E21-A144-67CD73E3F9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4826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F913B7-E697-4B0F-BACF-3CAB26E8E7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C221F-2160-48BD-8D32-05BF4C48F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7591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F9D3F-D03F-48E4-A59F-286E04C6C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A30735-48B4-4162-BD26-9CF6CCFE62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8400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7AEE4B-129A-4200-9A12-A2F677362A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CCEAB-8B0C-44E9-BADA-863A2D73F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2012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1103</Words>
  <Application>Microsoft Office PowerPoint</Application>
  <PresentationFormat>On-screen Show (4:3)</PresentationFormat>
  <Paragraphs>549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Overview - Copy</vt:lpstr>
      <vt:lpstr>Facebook Key Metrics Table | Perú</vt:lpstr>
      <vt:lpstr>Facebook Page Likes Total | Perú</vt:lpstr>
      <vt:lpstr>Facebook Fans Change Rate | Perú</vt:lpstr>
      <vt:lpstr>Facebook Interaction Rate | Perú</vt:lpstr>
      <vt:lpstr>Facebook Total Interactions | Perú</vt:lpstr>
      <vt:lpstr>Facebook Own Posts Table | Perú - 1 of 17</vt:lpstr>
      <vt:lpstr>Facebook Own Posts Table | Perú - 2 of 17</vt:lpstr>
      <vt:lpstr>Facebook Own Posts Table | Perú - 3 of 17</vt:lpstr>
      <vt:lpstr>Facebook Own Posts Table | Perú - 4 of 17</vt:lpstr>
      <vt:lpstr>Facebook Own Posts Table | Perú - 5 of 17</vt:lpstr>
      <vt:lpstr>Facebook Own Posts Table | Perú - 6 of 17</vt:lpstr>
      <vt:lpstr>Facebook Own Posts Table | Perú - 7 of 17</vt:lpstr>
      <vt:lpstr>Facebook Own Posts Table | Perú - 8 of 17</vt:lpstr>
      <vt:lpstr>Facebook Own Posts Table | Perú - 9 of 17</vt:lpstr>
      <vt:lpstr>Facebook Own Posts Table | Perú - 10 of 17</vt:lpstr>
      <vt:lpstr>Facebook Own Posts Table | Perú - 11 of 17</vt:lpstr>
      <vt:lpstr>Facebook Own Posts Table | Perú - 12 of 17</vt:lpstr>
      <vt:lpstr>Facebook Own Posts Table | Perú - 13 of 17</vt:lpstr>
      <vt:lpstr>Facebook Own Posts Table | Perú - 14 of 17</vt:lpstr>
      <vt:lpstr>Facebook Own Posts Table | Perú - 15 of 17</vt:lpstr>
      <vt:lpstr>Facebook Own Posts Table | Perú - 16 of 17</vt:lpstr>
      <vt:lpstr>Facebook Own Posts Table | Perú - 17 of 17</vt:lpstr>
      <vt:lpstr>Facebook Key Metrics Radar | Perú</vt:lpstr>
      <vt:lpstr>Facebook Own Posts | Perú</vt:lpstr>
      <vt:lpstr>Facebook Post Type Distribution Per Profile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- Copy</dc:title>
  <dc:creator>Frederik Peiniger</dc:creator>
  <cp:lastModifiedBy>Frederik Peiniger</cp:lastModifiedBy>
  <cp:revision>1</cp:revision>
  <dcterms:created xsi:type="dcterms:W3CDTF">2021-10-09T12:54:18Z</dcterms:created>
  <dcterms:modified xsi:type="dcterms:W3CDTF">2021-10-09T12:55:03Z</dcterms:modified>
</cp:coreProperties>
</file>