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68389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8-4C30-BAF4-8FE7F1CFE4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64231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78-4C30-BAF4-8FE7F1CFE4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214071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78-4C30-BAF4-8FE7F1CFE4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78-4C30-BAF4-8FE7F1CFE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78288"/>
        <c:axId val="384178944"/>
      </c:barChart>
      <c:dateAx>
        <c:axId val="38417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8944"/>
        <c:crosses val="autoZero"/>
        <c:auto val="1"/>
        <c:lblOffset val="100"/>
        <c:baseTimeUnit val="days"/>
      </c:dateAx>
      <c:valAx>
        <c:axId val="3841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-0.13871853279598201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5-472A-8329-7C5F73377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0.54317199924863802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5-472A-8329-7C5F73377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0.17735806675027599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C5-472A-8329-7C5F733771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-0.162514616406049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C5-472A-8329-7C5F73377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87152"/>
        <c:axId val="386593056"/>
      </c:lineChart>
      <c:dateAx>
        <c:axId val="38658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3056"/>
        <c:crosses val="autoZero"/>
        <c:auto val="1"/>
        <c:lblOffset val="100"/>
        <c:baseTimeUnit val="days"/>
      </c:dateAx>
      <c:valAx>
        <c:axId val="38659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8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C0-4BF2-8BC8-EEF91688F7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C0-4BF2-8BC8-EEF91688F7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C0-4BF2-8BC8-EEF91688F7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C0-4BF2-8BC8-EEF91688F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96992"/>
        <c:axId val="386597320"/>
      </c:lineChart>
      <c:dateAx>
        <c:axId val="386596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7320"/>
        <c:crosses val="autoZero"/>
        <c:auto val="1"/>
        <c:lblOffset val="100"/>
        <c:baseTimeUnit val="days"/>
      </c:dateAx>
      <c:valAx>
        <c:axId val="38659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-4</c:v>
                </c:pt>
                <c:pt idx="2">
                  <c:v>-4</c:v>
                </c:pt>
                <c:pt idx="3">
                  <c:v>-2</c:v>
                </c:pt>
                <c:pt idx="4">
                  <c:v>-2</c:v>
                </c:pt>
                <c:pt idx="5">
                  <c:v>-3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B-46AA-87A1-58D25DDBB2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14</c:v>
                </c:pt>
                <c:pt idx="3">
                  <c:v>7</c:v>
                </c:pt>
                <c:pt idx="4">
                  <c:v>13</c:v>
                </c:pt>
                <c:pt idx="5">
                  <c:v>13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5B-46AA-87A1-58D25DDBB2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14</c:v>
                </c:pt>
                <c:pt idx="3">
                  <c:v>13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5B-46AA-87A1-58D25DDBB2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-8</c:v>
                </c:pt>
                <c:pt idx="1">
                  <c:v>-4</c:v>
                </c:pt>
                <c:pt idx="2">
                  <c:v>-3</c:v>
                </c:pt>
                <c:pt idx="3">
                  <c:v>-6</c:v>
                </c:pt>
                <c:pt idx="4">
                  <c:v>-5</c:v>
                </c:pt>
                <c:pt idx="5">
                  <c:v>-8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5B-46AA-87A1-58D25DDBB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956312"/>
        <c:axId val="380955984"/>
      </c:barChart>
      <c:catAx>
        <c:axId val="38095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5984"/>
        <c:crosses val="autoZero"/>
        <c:auto val="1"/>
        <c:lblAlgn val="ctr"/>
        <c:lblOffset val="100"/>
        <c:noMultiLvlLbl val="0"/>
      </c:catAx>
      <c:valAx>
        <c:axId val="38095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La Ibérica Perú</c:v>
                </c:pt>
                <c:pt idx="1">
                  <c:v>Hershey's Perú Perú</c:v>
                </c:pt>
                <c:pt idx="2">
                  <c:v>Chin Chin Golosinas</c:v>
                </c:pt>
                <c:pt idx="3">
                  <c:v>Costa Perú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214071</c:v>
                </c:pt>
                <c:pt idx="1">
                  <c:v>100750</c:v>
                </c:pt>
                <c:pt idx="2">
                  <c:v>68389</c:v>
                </c:pt>
                <c:pt idx="3">
                  <c:v>64231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48-4706-AC8B-0C9D345AF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68389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FA-4B17-AEC6-5128F9ED6C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64231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FA-4B17-AEC6-5128F9ED6C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214071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FA-4B17-AEC6-5128F9ED6C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FA-4B17-AEC6-5128F9ED6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003888"/>
        <c:axId val="385005856"/>
      </c:areaChart>
      <c:dateAx>
        <c:axId val="3850038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5856"/>
        <c:crosses val="autoZero"/>
        <c:auto val="1"/>
        <c:lblOffset val="100"/>
        <c:baseTimeUnit val="days"/>
      </c:dateAx>
      <c:valAx>
        <c:axId val="38500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3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8D08-6A8A-4BB2-BC08-FD5083C15F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7F060-5B2A-45AD-9AC8-4B7FFCCDF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66323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833B2-65B3-4490-B941-10FC8EFC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E166A-CC80-4AB3-B40E-E59A9F6D4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050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90581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0780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139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3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925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241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358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634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7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4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5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3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18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DC363-6567-4042-A7AC-697126510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80827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DC0B7-314F-4F95-AF5D-045E44AA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11E08-CE39-4123-8105-331E8D9F9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684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8F507-1BD5-4E9B-AFA4-4F3DFAA95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2D9E0-D4D6-4F10-9235-AEADECF35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3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DA961-FAE4-472D-9BD5-02FF34D16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2C2D48-502F-4FBB-89C3-1F4985803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572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2DD91-DF36-4547-98A8-7A5A26005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F5D3D-60C6-44D2-AAE1-D1C64224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3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5CB5-2E05-47E6-9995-00DDD40B6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21832D-9949-439F-94C8-BCC533649E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07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9F738-85E0-4309-98A5-AC550E6EB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25272-F5FF-409A-857B-495FF0D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76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83F9-3410-4373-B13A-6B096637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7C917C-EE6D-471C-ADE3-007C094104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631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C6B8A-3374-4CE2-B62E-AB15F9435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39D2A-639C-45D4-B7E5-4DF4245B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48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B26B-8936-4CB7-8DB7-938FF727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114A70-8A6C-4560-951A-FEFBBD3DF1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4878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E8751-8F73-4E35-B8D8-7AFB5CF71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88596-6B5E-4ECB-BD47-E02473F1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2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09EC-C794-4B6A-8A37-E78974DA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44EA3-081E-4DCC-AE54-37BE8901E8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989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E325A-7B87-46C2-BF79-F5F20F442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8057D-97B3-410F-A7B5-FC688222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31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Fan Development - Copy</vt:lpstr>
      <vt:lpstr>Facebook Fans Table | Perú</vt:lpstr>
      <vt:lpstr>Facebook Page Likes Total | Perú</vt:lpstr>
      <vt:lpstr>Facebook Fans Change Rate | Perú</vt:lpstr>
      <vt:lpstr>Facebook Fans Change | Perú</vt:lpstr>
      <vt:lpstr>Facebook Fans Change Per Weekday | Perú</vt:lpstr>
      <vt:lpstr>Facebook Fan Distribution | Perú</vt:lpstr>
      <vt:lpstr>Facebook Fan Distribution Development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 - Copy</dc:title>
  <dc:creator>Frederik Peiniger</dc:creator>
  <cp:lastModifiedBy>Frederik Peiniger</cp:lastModifiedBy>
  <cp:revision>1</cp:revision>
  <dcterms:created xsi:type="dcterms:W3CDTF">2021-10-09T12:42:51Z</dcterms:created>
  <dcterms:modified xsi:type="dcterms:W3CDTF">2021-10-09T12:43:13Z</dcterms:modified>
</cp:coreProperties>
</file>