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6-4CD2-A130-8AE354E605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36-4CD2-A130-8AE354E60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405072"/>
        <c:axId val="387401792"/>
      </c:lineChart>
      <c:dateAx>
        <c:axId val="38740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1792"/>
        <c:crosses val="autoZero"/>
        <c:auto val="1"/>
        <c:lblOffset val="100"/>
        <c:baseTimeUnit val="days"/>
      </c:dateAx>
      <c:valAx>
        <c:axId val="38740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1.2274959083469701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CB-4844-9491-7C1A145F58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-0.22262964903090601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CB-4844-9491-7C1A145F5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127224"/>
        <c:axId val="69128536"/>
      </c:lineChart>
      <c:dateAx>
        <c:axId val="6912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28536"/>
        <c:crosses val="autoZero"/>
        <c:auto val="1"/>
        <c:lblOffset val="100"/>
        <c:baseTimeUnit val="days"/>
      </c:dateAx>
      <c:valAx>
        <c:axId val="6912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2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0.23810000000000001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B-4E79-B766-8C747DD20E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4.2200000000000001E-2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BB-4E79-B766-8C747DD20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062800"/>
        <c:axId val="437063456"/>
      </c:barChart>
      <c:dateAx>
        <c:axId val="43706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63456"/>
        <c:crosses val="autoZero"/>
        <c:auto val="1"/>
        <c:lblOffset val="100"/>
        <c:baseTimeUnit val="days"/>
      </c:dateAx>
      <c:valAx>
        <c:axId val="43706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6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1-4AB6-ABCD-F640D83DD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11-4AB6-ABCD-F640D83DD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055584"/>
        <c:axId val="439488104"/>
      </c:lineChart>
      <c:dateAx>
        <c:axId val="437055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488104"/>
        <c:crosses val="autoZero"/>
        <c:auto val="1"/>
        <c:lblOffset val="100"/>
        <c:baseTimeUnit val="days"/>
      </c:dateAx>
      <c:valAx>
        <c:axId val="43948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5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322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F-4B92-8143-9DE8EFF32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328696"/>
        <c:axId val="440326728"/>
      </c:barChart>
      <c:catAx>
        <c:axId val="44032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6728"/>
        <c:crosses val="autoZero"/>
        <c:auto val="1"/>
        <c:lblAlgn val="ctr"/>
        <c:lblOffset val="100"/>
        <c:noMultiLvlLbl val="0"/>
      </c:catAx>
      <c:valAx>
        <c:axId val="44032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2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9-4F04-9A67-2A345B48C4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69-4F04-9A67-2A345B48C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331320"/>
        <c:axId val="440335584"/>
      </c:barChart>
      <c:catAx>
        <c:axId val="44033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35584"/>
        <c:crosses val="autoZero"/>
        <c:auto val="1"/>
        <c:lblAlgn val="ctr"/>
        <c:lblOffset val="100"/>
        <c:noMultiLvlLbl val="0"/>
      </c:catAx>
      <c:valAx>
        <c:axId val="44033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6-4BB9-B266-D91799FD4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6-4BB9-B266-D91799FD4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337224"/>
        <c:axId val="440338208"/>
      </c:barChart>
      <c:dateAx>
        <c:axId val="44033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38208"/>
        <c:crosses val="autoZero"/>
        <c:auto val="1"/>
        <c:lblOffset val="100"/>
        <c:baseTimeUnit val="days"/>
      </c:dateAx>
      <c:valAx>
        <c:axId val="44033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33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481A8-0AD8-4592-AC40-45F15F6673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D1BC4-E54B-4B61-AE38-528DDAD54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60785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574A-921B-4D3B-8CEE-422A6572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9202D-156A-4489-9A34-3A3CBC94F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858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18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63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427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65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931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622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204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827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761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81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3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1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34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AE965-C738-41BB-BE7D-3C7D28DCE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8417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8E54-7BE1-41FB-926F-478D64F8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37D137-485B-48F5-A2B4-9E7891CF8D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981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C2FB6-1658-4B1C-8B78-9CBE2134A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5B547-F7CB-454E-B7C1-96779BDD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172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9931D-55B5-4CB9-912E-E0417B27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A3DADE-2549-4C69-9C79-57FAC6EFE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0899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9295A-A4BD-4336-8F34-0CCCD4AD2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592BE-1E3F-417F-98FA-937330B8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7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2134A-DD74-49A7-9641-DBC362BC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Republica Dominicana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8AA9B-2590-4178-9186-36E8FC9D6D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667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35470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12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7820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591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8976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5413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2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- 2021-09-27 14:30:15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como mortificar es UNA de nuestras especialidades… 😏 ¡Hoy te traemos esta deliciosa inspiración de flan con KitKat White®!
¿Habías probado una mezcla tan diferente y sabrosa como esta antes? ¡Llegó tu día! ¡Es hoy!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- 2021-09-24 14:30:15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breaks saben mejor los viernes! ¡Se tenía que decir y se dijo!
¿Cómo será tu break de hoy?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9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- 2021-09-22 14:30:43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¿Necesitas un break? Nosotros sí. Esta es tu señal, date un break. Date un KitKat®.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1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2039B-BC9C-47F4-B434-6B54DF7DF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97557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A6BF9-2B05-43CA-A7B9-399ECA69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Republica Dominicana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B5DA5-852D-4D33-96F9-50224B464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16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88535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6286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5015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9711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4164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5172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02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- 2021-09-21 14:30:12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¡Peace and love y muchos breaks les deseamos para este Día Mundial de la Paz!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0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hersheysrd - 2021-09-19 16:01:03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Comenta 👇aquí cuál sabor escoges y ve por la tuya. ¡Hay un HERSHEY'S para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5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- 2021-09-18 14:30:15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es sábado de chilleo! 
¿De qué será tu maratón junto a KitKat® este día? Coméntanos.
.
#KitKat  #KitKatBreak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- 2021-09-16 18:00:44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Dale 3X a esa nota de voz, ¡Que nadie se interponga entre tú y tu break!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34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2F842-45D0-42CA-896B-B6AC81EAA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30321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6647F-CE34-4188-A391-EF1F26176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Republica Dominicana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6A2E1-DF3C-402E-AE6F-11C3B8FD5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54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42531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0342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9823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8604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1467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897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7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- 2021-09-13 16:48:35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importa si es lunes! ¡Mente a na’! ¡Hoy se celebra el mejor break del año sí o sí! 🍫❤️
* A tu jefe no le gusta esta publicación. *🤣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55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hersheysrd - 2021-09-13 12:00:28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 Milton Hershey hoy Hay un HERSHEY’S para Todos! Celebremos los 164 años de nuestro fundador, quien muy adelantado a su época, dejó su legado y se saborea hasta el día de hoy en cada una de sus barras. ¿Qué te parece un Hershey’s para celebrar juntos este día?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83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- 2021-09-12 14:30:16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día Mundial de la Malteada sin KitKat® es como Navidad sin Santa Claus, entonces por eso… ¡Prepárate hoy una Malteada con EXTRA KitKat®!
¡Taggeanos hoy celebrando este día junto a nosotros!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15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9580-5991-477F-99AC-56BEFBB79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954005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E58E-FF55-4BCB-97A8-67D6B562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Table | Republica Dominicana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DDB7B-AF31-491C-AD6A-391F0FEEB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656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3456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1541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9732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5321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5643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01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00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- 2021-09-07 20:57:40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momento en el que te das cuenta de que se te acabaron los KitKat® de reserva...🥲 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0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kitkatdominicana - 2021-09-03 17:00:20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 viernes con K de KitKat®!😏
.
#KitKat  #KitKatBreak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00:44:48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987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99BE9-D539-4E3B-8DF7-152C6E750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11039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73BA8-8A98-413B-9FD7-7A675433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0C8A17-1C0E-4112-AD0A-5FB36D0EA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719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6A226-0D84-431E-9307-53435812D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0F8F4-A516-4800-BBC2-D0DC54C85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2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DB2B-B83A-4703-AA6F-A0CC77C4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948AE-18E6-4B88-A1E7-E582851D8B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124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5A8F1-7CF3-4E08-B7C7-74FD86D2B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27297-2829-4F73-A775-A42E7C9C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17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EBF5B-7B54-438F-818B-DFE45F01D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Total Interactions | Republica Dominicana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81811C-82E5-4D7D-B8AB-B20C714CF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181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922B2-C81B-4A09-B8B7-129ED014C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3C8D-C33D-4902-9AB7-EB0510A9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894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7FE5-AFAE-4ACD-BBE3-E04B7DB5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B84DFD-68C9-49B7-946F-9D21CEA49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563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E43F3-2A2D-485F-BB39-780ECB6D5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619AA-413C-47D7-8283-45E92536C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4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7D65-1F48-4295-AF55-8FF236082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B0D4F-4C50-45C8-A149-9E24AB1B9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3876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98217-B035-477A-A8EB-88D707252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60F55-F044-45E0-A927-3C7215C38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173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387</Words>
  <Application>Microsoft Office PowerPoint</Application>
  <PresentationFormat>On-screen Show (4:3)</PresentationFormat>
  <Paragraphs>159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Overview - Copy</vt:lpstr>
      <vt:lpstr>Instagram Key Metrics Table | Republica Dominicana</vt:lpstr>
      <vt:lpstr>Instagram Followers Total | Republica Dominicana</vt:lpstr>
      <vt:lpstr>Instagram Followers Change Rate | Republica Dominicana</vt:lpstr>
      <vt:lpstr>Instagram Posts Table | Republica Dominicana - 1 of 4</vt:lpstr>
      <vt:lpstr>Instagram Posts Table | Republica Dominicana - 2 of 4</vt:lpstr>
      <vt:lpstr>Instagram Posts Table | Republica Dominicana - 3 of 4</vt:lpstr>
      <vt:lpstr>Instagram Posts Table | Republica Dominicana - 4 of 4</vt:lpstr>
      <vt:lpstr>Instagram Interaction Rate | Republica Dominicana</vt:lpstr>
      <vt:lpstr>Instagram Average Interactions Per Post | Republica Dominicana</vt:lpstr>
      <vt:lpstr>Instagram Total Interactions | Republica Dominicana</vt:lpstr>
      <vt:lpstr>Instagram Post Type Distribution Per Profile | Republica Dominicana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2021-10-09T05:56:12Z</dcterms:created>
  <dcterms:modified xsi:type="dcterms:W3CDTF">2021-10-09T05:56:40Z</dcterms:modified>
</cp:coreProperties>
</file>