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kitkatdominicana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13607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CD-4100-9EEF-5ED3A22DF60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hersheysrd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68571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CD-4100-9EEF-5ED3A22DF6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369312"/>
        <c:axId val="386371936"/>
      </c:barChart>
      <c:dateAx>
        <c:axId val="386369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71936"/>
        <c:crosses val="autoZero"/>
        <c:auto val="1"/>
        <c:lblOffset val="100"/>
        <c:baseTimeUnit val="days"/>
      </c:dateAx>
      <c:valAx>
        <c:axId val="38637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36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1.2274959083469701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B31-4A08-909D-889BFC5489D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-0.22262964903090601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B31-4A08-909D-889BFC5489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255544"/>
        <c:axId val="389259808"/>
      </c:lineChart>
      <c:dateAx>
        <c:axId val="389255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59808"/>
        <c:crosses val="autoZero"/>
        <c:auto val="1"/>
        <c:lblOffset val="100"/>
        <c:baseTimeUnit val="days"/>
      </c:dateAx>
      <c:valAx>
        <c:axId val="389259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55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kitkatdominicana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5DC-4283-A9E1-3B9D27304E1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-153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5DC-4283-A9E1-3B9D27304E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260792"/>
        <c:axId val="389256856"/>
      </c:lineChart>
      <c:dateAx>
        <c:axId val="389260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56856"/>
        <c:crosses val="autoZero"/>
        <c:auto val="1"/>
        <c:lblOffset val="100"/>
        <c:baseTimeUnit val="days"/>
      </c:dateAx>
      <c:valAx>
        <c:axId val="389256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260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kitkatdominicana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10</c:v>
                </c:pt>
                <c:pt idx="2">
                  <c:v>7</c:v>
                </c:pt>
                <c:pt idx="3">
                  <c:v>7</c:v>
                </c:pt>
                <c:pt idx="4">
                  <c:v>2</c:v>
                </c:pt>
                <c:pt idx="5">
                  <c:v>2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63-4618-B83A-EB7846F7D1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hersheysrd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-10</c:v>
                </c:pt>
                <c:pt idx="1">
                  <c:v>-5</c:v>
                </c:pt>
                <c:pt idx="2">
                  <c:v>1</c:v>
                </c:pt>
                <c:pt idx="3">
                  <c:v>-10</c:v>
                </c:pt>
                <c:pt idx="4">
                  <c:v>-4</c:v>
                </c:pt>
                <c:pt idx="5">
                  <c:v>-4</c:v>
                </c:pt>
                <c:pt idx="6">
                  <c:v>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63-4618-B83A-EB7846F7D1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583072"/>
        <c:axId val="391579464"/>
      </c:barChart>
      <c:catAx>
        <c:axId val="39158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79464"/>
        <c:crosses val="autoZero"/>
        <c:auto val="1"/>
        <c:lblAlgn val="ctr"/>
        <c:lblOffset val="100"/>
        <c:noMultiLvlLbl val="0"/>
      </c:catAx>
      <c:valAx>
        <c:axId val="391579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8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hersheysrd</c:v>
                </c:pt>
                <c:pt idx="1">
                  <c:v>kitkatdominicana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68571</c:v>
                </c:pt>
                <c:pt idx="1">
                  <c:v>13607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73-4F20-B31A-F46B29C863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kitkatdominicana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13607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37-4416-84FA-BFA19067A42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hersheysrd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</c:f>
              <c:numCache>
                <c:formatCode>m/d/yyyy</c:formatCode>
                <c:ptCount val="1"/>
                <c:pt idx="0">
                  <c:v>44440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68571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C37-4416-84FA-BFA19067A4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91587336"/>
        <c:axId val="391587664"/>
      </c:areaChart>
      <c:dateAx>
        <c:axId val="39158733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87664"/>
        <c:crosses val="autoZero"/>
        <c:auto val="1"/>
        <c:lblOffset val="100"/>
        <c:baseTimeUnit val="days"/>
      </c:dateAx>
      <c:valAx>
        <c:axId val="39158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58733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62DD44-9323-42C1-8562-E8F1461B1DC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 Development  - Copy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FB9CA1-5099-49B5-87F3-C34CDFA179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21045796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BC0ED-67B1-4956-850E-9702CA3CF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Republica Dominicana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5517F1-150E-48F9-8285-52D4224F9F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25306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720226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26021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98234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79511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98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7911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0627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8648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544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kitkatdominicana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3948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09090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A06606-C565-4E14-8EE2-46A2318970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08/31/2021 - 09/30/2021</a:t>
            </a:r>
          </a:p>
        </p:txBody>
      </p:sp>
    </p:spTree>
    <p:extLst>
      <p:ext uri="{BB962C8B-B14F-4D97-AF65-F5344CB8AC3E}">
        <p14:creationId xmlns:p14="http://schemas.microsoft.com/office/powerpoint/2010/main" val="941945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FF52F-A5D2-454E-9B53-AA50018C8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4C91D30-D6AA-4883-952C-662A195A54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5146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67B466-D365-4091-99AE-2CC4B5FBB4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3EF6D8-8A60-4485-87C4-68174A272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910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C2E69-79E6-4BA2-AE7F-36BCCB1FCC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68BCC14-3561-42C5-B6EA-D78E58AFC9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8713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C1F40A-7C13-48E3-961C-A8F68D79AE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DE6280-D9FB-4CC7-B57A-F4194E2D1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041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E2A3A-A894-4373-B0BA-D7A15F422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F89D7C-7D81-498B-A277-3297F15F16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86589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8E1030-08F1-45C3-B06E-C0A8E05C1C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DCA12-62A9-415C-8708-C330DBE5E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5346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AE57B-3F99-4BB3-95A9-C878CC225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2F9954-8EA0-4A18-98B2-9D7B6DBAE22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68941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6E5DA-0D77-4190-A2C2-951855E78C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3E64FD-1249-43B9-AC1F-9ABC36BB75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971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B476A-93C7-4D64-854F-617D5B5978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E5143C-97E9-4FBF-97DF-05C1E07DC0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67330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8E638-F45A-4865-8BD8-0E67FD039E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92BB8-8983-4F07-850D-CFE7069B7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853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63F7D-E3A2-40D7-B778-338599CED5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Development | Republica Dominicana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2CAA9B-3A35-465D-93CB-64C2A5A61A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660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472491-81BB-402B-953D-D853A143E6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09/01/2021 - 09/30/2021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EAC492-2B40-4153-A50A-590C6C55A2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57479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132</Words>
  <Application>Microsoft Office PowerPoint</Application>
  <PresentationFormat>On-screen Show (4:3)</PresentationFormat>
  <Paragraphs>46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Follower Development  - Copy</vt:lpstr>
      <vt:lpstr>Instagram Followers Table | Republica Dominicana</vt:lpstr>
      <vt:lpstr>Instagram Followers Total | Republica Dominicana</vt:lpstr>
      <vt:lpstr>Instagram Followers Change Rate | Republica Dominicana</vt:lpstr>
      <vt:lpstr>Instagram Followers Change | Republica Dominicana</vt:lpstr>
      <vt:lpstr>Instagram Followers Change Per Weekday | Republica Dominicana</vt:lpstr>
      <vt:lpstr>Instagram Follower Distribution | Republica Dominicana</vt:lpstr>
      <vt:lpstr>Instagram Follower Distribution Development | Republica Dominicana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 Development  - Copy</dc:title>
  <dc:creator>Frederik Peiniger</dc:creator>
  <cp:lastModifiedBy>Frederik Peiniger</cp:lastModifiedBy>
  <cp:revision>1</cp:revision>
  <dcterms:created xsi:type="dcterms:W3CDTF">2021-10-09T05:44:33Z</dcterms:created>
  <dcterms:modified xsi:type="dcterms:W3CDTF">2021-10-09T05:44:45Z</dcterms:modified>
</cp:coreProperties>
</file>