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698241-CEE3-49F8-A3A4-933CAA46D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Republica Dominicana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C0D473-6F1E-4CB1-ABC2-606A148CF3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11743519"/>
              </p:ext>
            </p:extLst>
          </p:nvPr>
        </p:nvGraphicFramePr>
        <p:xfrm>
          <a:off x="457200" y="1731963"/>
          <a:ext cx="82296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4953713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30921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46173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90842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22162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78388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37823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36348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977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kitkatdominicana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8597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hersheysrd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05656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D55F9B-6108-4D1D-94C1-52AC09726D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1803028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48</Words>
  <Application>Microsoft Office PowerPoint</Application>
  <PresentationFormat>On-screen Show (4:3)</PresentationFormat>
  <Paragraphs>26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Table | Republica Dominicana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Table | Republica Dominicana</dc:title>
  <dc:creator>Frederik Peiniger</dc:creator>
  <cp:lastModifiedBy>Frederik Peiniger</cp:lastModifiedBy>
  <cp:revision>1</cp:revision>
  <dcterms:created xsi:type="dcterms:W3CDTF">2021-10-09T05:30:34Z</dcterms:created>
  <dcterms:modified xsi:type="dcterms:W3CDTF">2021-10-09T05:30:40Z</dcterms:modified>
</cp:coreProperties>
</file>