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158857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A-46CC-9CF0-BF35E076D6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9640501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A-46CC-9CF0-BF35E076D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166184"/>
        <c:axId val="378166512"/>
      </c:barChart>
      <c:dateAx>
        <c:axId val="378166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66512"/>
        <c:crosses val="autoZero"/>
        <c:auto val="1"/>
        <c:lblOffset val="100"/>
        <c:baseTimeUnit val="days"/>
      </c:dateAx>
      <c:valAx>
        <c:axId val="37816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6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-2.64318844045589E-2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BE-4745-A3E7-869BB4A732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-0.122736975500676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BE-4745-A3E7-869BB4A73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744440"/>
        <c:axId val="381747392"/>
      </c:lineChart>
      <c:dateAx>
        <c:axId val="38174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47392"/>
        <c:crosses val="autoZero"/>
        <c:auto val="1"/>
        <c:lblOffset val="100"/>
        <c:baseTimeUnit val="days"/>
      </c:dateAx>
      <c:valAx>
        <c:axId val="38174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4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08-4986-A6BC-2566529FC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-11847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08-4986-A6BC-2566529FC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57448"/>
        <c:axId val="14355152"/>
      </c:lineChart>
      <c:dateAx>
        <c:axId val="14357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5152"/>
        <c:crosses val="autoZero"/>
        <c:auto val="1"/>
        <c:lblOffset val="100"/>
        <c:baseTimeUnit val="days"/>
      </c:dateAx>
      <c:valAx>
        <c:axId val="1435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-3</c:v>
                </c:pt>
                <c:pt idx="4">
                  <c:v>-5</c:v>
                </c:pt>
                <c:pt idx="5">
                  <c:v>-4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E-4F80-953A-62C03E7702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167</c:v>
                </c:pt>
                <c:pt idx="1">
                  <c:v>417</c:v>
                </c:pt>
                <c:pt idx="2">
                  <c:v>1190</c:v>
                </c:pt>
                <c:pt idx="3">
                  <c:v>518</c:v>
                </c:pt>
                <c:pt idx="4">
                  <c:v>726</c:v>
                </c:pt>
                <c:pt idx="5">
                  <c:v>-6815</c:v>
                </c:pt>
                <c:pt idx="6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7E-4F80-953A-62C03E770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399504"/>
        <c:axId val="382397864"/>
      </c:barChart>
      <c:catAx>
        <c:axId val="38239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97864"/>
        <c:crosses val="autoZero"/>
        <c:auto val="1"/>
        <c:lblAlgn val="ctr"/>
        <c:lblOffset val="100"/>
        <c:noMultiLvlLbl val="0"/>
      </c:catAx>
      <c:valAx>
        <c:axId val="38239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9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HERSHEY'S Republica Dominicana</c:v>
                </c:pt>
                <c:pt idx="1">
                  <c:v>Cortés Hermanos RD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9640501</c:v>
                </c:pt>
                <c:pt idx="1">
                  <c:v>158857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A8-4F26-8EB3-3A69EC9F8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158857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E0-4188-9200-92560CE242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9640501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E0-4188-9200-92560CE24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387696"/>
        <c:axId val="382394584"/>
      </c:areaChart>
      <c:dateAx>
        <c:axId val="3823876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94584"/>
        <c:crosses val="autoZero"/>
        <c:auto val="1"/>
        <c:lblOffset val="100"/>
        <c:baseTimeUnit val="days"/>
      </c:dateAx>
      <c:valAx>
        <c:axId val="38239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876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D68E9-052A-4FE7-ABF8-CCDA151FB6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F2A2D-EA4D-4785-928B-62B930432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195186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7C2D9-DC10-4063-9241-13603D38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FEBF67-3CD4-40CA-8149-B8EC643E3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759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088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873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360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670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18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516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24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898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5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5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Republica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392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6DD88-7DF4-43B2-9F28-BC6FD9C9A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53189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D1AF-A4CE-4BD0-ACFA-C3D738BE8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E6A944-F138-4071-986A-2DE78BC0A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896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80EC9-F006-4CD7-8778-B38B96BD1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FDB62-D44D-492F-A00E-ADA945D60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8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B892-1B00-4D9A-8B99-362B6844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533AB-0ACA-4732-B269-E0391D079B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7030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71CB1-B462-43AE-A4C1-3DFC753FA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D80A9-CF79-4748-B12F-FD561224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0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0C86-61BB-4B29-80D1-1C8FAEB6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Fans Change | Republica Dominicana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97611-9A37-41B3-B1AC-58CAA88DA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2808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0DA82-23EE-4341-83DC-54E5B0915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C5CB3-4CD8-43CB-A911-EA1375D2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0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F112E-BA06-4E62-89BD-7D34993D9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28AD9-F4A8-4947-8759-79831BD00E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6185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14B0F-F5CD-4B65-93EE-009D2D09B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34730-E13C-47C5-98BE-09C3128AB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69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E761-01F8-4EFB-BB35-34C69C4B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67B0F-82AC-480E-A379-4B27919FE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494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4E0E5-3BEA-4E84-AFC6-6628F2FB1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A7096-FAB5-4E03-BAD2-ECD4651E1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844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1F4C-23D8-4748-8785-669D5F37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FCACBE-1A84-4B57-A173-62F79982D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911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BA9AA-82C5-4C96-9F6C-53736B01A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26220-705D-4809-BF8C-66D769354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009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Fan Development - Copy</vt:lpstr>
      <vt:lpstr>Facebook Fans Table | Republica Dominicana</vt:lpstr>
      <vt:lpstr>Facebook Page Likes Total | Republica Dominicana</vt:lpstr>
      <vt:lpstr>Facebook Fans Change Rate | Republica Dominicana</vt:lpstr>
      <vt:lpstr>Facebook Fans Change | Republica Dominicana</vt:lpstr>
      <vt:lpstr>Facebook Fans Change Per Weekday | Republica Dominicana</vt:lpstr>
      <vt:lpstr>Facebook Fan Distribution | Republica Dominicana</vt:lpstr>
      <vt:lpstr>Facebook Fan Distribution Development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 - Copy</dc:title>
  <dc:creator>Frederik Peiniger</dc:creator>
  <cp:lastModifiedBy>Frederik Peiniger</cp:lastModifiedBy>
  <cp:revision>1</cp:revision>
  <dcterms:created xsi:type="dcterms:W3CDTF">2021-10-09T04:48:27Z</dcterms:created>
  <dcterms:modified xsi:type="dcterms:W3CDTF">2021-10-09T04:48:48Z</dcterms:modified>
</cp:coreProperties>
</file>