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34E9C-E323-4358-9C3D-C3D3C6314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Republica Dominicana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A083BD-33EE-44C8-892E-BC04E62D4B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238850"/>
              </p:ext>
            </p:extLst>
          </p:nvPr>
        </p:nvGraphicFramePr>
        <p:xfrm>
          <a:off x="457200" y="1731963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426001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55494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8486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699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7913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7494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8144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9487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021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Cortés Hermanos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782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Republica 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9640501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858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EE71E-F6BB-4D52-849B-36DEAA312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8509347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Republica Dominicana</dc:title>
  <dc:creator>Frederik Peiniger</dc:creator>
  <cp:lastModifiedBy>Frederik Peiniger</cp:lastModifiedBy>
  <cp:revision>1</cp:revision>
  <dcterms:created xsi:type="dcterms:W3CDTF">2021-10-09T04:47:21Z</dcterms:created>
  <dcterms:modified xsi:type="dcterms:W3CDTF">2021-10-09T04:47:27Z</dcterms:modified>
</cp:coreProperties>
</file>