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kitkatcentroamerica</c:v>
                </c:pt>
                <c:pt idx="1">
                  <c:v>chocolatetutto</c:v>
                </c:pt>
                <c:pt idx="2">
                  <c:v>chocolatesgranadagt</c:v>
                </c:pt>
                <c:pt idx="3">
                  <c:v>hersheysca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</c:v>
                </c:pt>
                <c:pt idx="1">
                  <c:v>3</c:v>
                </c:pt>
                <c:pt idx="2">
                  <c:v>13</c:v>
                </c:pt>
                <c:pt idx="3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360-458F-91BE-A354858A674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kitkatcentroamerica</c:v>
                </c:pt>
                <c:pt idx="1">
                  <c:v>chocolatetutto</c:v>
                </c:pt>
                <c:pt idx="2">
                  <c:v>chocolatesgranadagt</c:v>
                </c:pt>
                <c:pt idx="3">
                  <c:v>hersheysca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360-458F-91BE-A354858A674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kitkatcentroamerica</c:v>
                </c:pt>
                <c:pt idx="1">
                  <c:v>chocolatetutto</c:v>
                </c:pt>
                <c:pt idx="2">
                  <c:v>chocolatesgranadagt</c:v>
                </c:pt>
                <c:pt idx="3">
                  <c:v>hersheysca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360-458F-91BE-A354858A67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4530408"/>
        <c:axId val="384531064"/>
      </c:barChart>
      <c:catAx>
        <c:axId val="384530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531064"/>
        <c:crosses val="autoZero"/>
        <c:auto val="1"/>
        <c:lblAlgn val="ctr"/>
        <c:lblOffset val="100"/>
        <c:noMultiLvlLbl val="0"/>
      </c:catAx>
      <c:valAx>
        <c:axId val="384531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530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342964-822D-48FA-8821-0C64D8DB97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CAM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1D6EF91-2FB9-455E-A2BD-A3985B917A0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720470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4ED1C6-2704-45D3-8A48-29ACB81F49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F31BE4-063D-47FC-8BA6-F0A03E63AE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742079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Post Type Distribution Per Profile | CAM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 Type Distribution Per Profile | CAM</dc:title>
  <dc:creator>Frederik Peiniger</dc:creator>
  <cp:lastModifiedBy>Frederik Peiniger</cp:lastModifiedBy>
  <cp:revision>1</cp:revision>
  <dcterms:created xsi:type="dcterms:W3CDTF">2021-10-09T04:16:39Z</dcterms:created>
  <dcterms:modified xsi:type="dcterms:W3CDTF">2021-10-09T04:16:50Z</dcterms:modified>
</cp:coreProperties>
</file>