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kitkatcentroamerica</c:v>
                </c:pt>
                <c:pt idx="1">
                  <c:v>chocolatetutto</c:v>
                </c:pt>
                <c:pt idx="2">
                  <c:v>chocolatesgranadagt</c:v>
                </c:pt>
                <c:pt idx="3">
                  <c:v>hersheysca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3</c:v>
                </c:pt>
                <c:pt idx="2">
                  <c:v>13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A0-4BAD-B67C-E02FF0B249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kitkatcentroamerica</c:v>
                </c:pt>
                <c:pt idx="1">
                  <c:v>chocolatetutto</c:v>
                </c:pt>
                <c:pt idx="2">
                  <c:v>chocolatesgranadagt</c:v>
                </c:pt>
                <c:pt idx="3">
                  <c:v>hersheysca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A0-4BAD-B67C-E02FF0B2491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kitkatcentroamerica</c:v>
                </c:pt>
                <c:pt idx="1">
                  <c:v>chocolatetutto</c:v>
                </c:pt>
                <c:pt idx="2">
                  <c:v>chocolatesgranadagt</c:v>
                </c:pt>
                <c:pt idx="3">
                  <c:v>hersheysca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A0-4BAD-B67C-E02FF0B249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3597560"/>
        <c:axId val="332978824"/>
      </c:barChart>
      <c:catAx>
        <c:axId val="333597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978824"/>
        <c:crosses val="autoZero"/>
        <c:auto val="1"/>
        <c:lblAlgn val="ctr"/>
        <c:lblOffset val="100"/>
        <c:noMultiLvlLbl val="0"/>
      </c:catAx>
      <c:valAx>
        <c:axId val="332978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597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12DB8-A196-4EF3-A66D-9ABDBF783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E8EA4E-4E25-4100-84DF-45E8733359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58564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6ED405-0A4A-4A61-B6A8-E60E2EE578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A2CD2-DF35-49AC-8E07-C7A9C4619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2465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CAM</dc:title>
  <dc:creator>Frederik Peiniger</dc:creator>
  <cp:lastModifiedBy>Frederik Peiniger</cp:lastModifiedBy>
  <cp:revision>1</cp:revision>
  <dcterms:created xsi:type="dcterms:W3CDTF">2021-10-09T04:13:19Z</dcterms:created>
  <dcterms:modified xsi:type="dcterms:W3CDTF">2021-10-09T04:13:24Z</dcterms:modified>
</cp:coreProperties>
</file>