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E028-4A49-AD81-660524A31C2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E028-4A49-AD81-660524A31C2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E028-4A49-AD81-660524A31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238864"/>
        <c:axId val="321239848"/>
      </c:barChart>
      <c:catAx>
        <c:axId val="32123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239848"/>
        <c:crosses val="autoZero"/>
        <c:auto val="1"/>
        <c:lblAlgn val="ctr"/>
        <c:lblOffset val="100"/>
        <c:noMultiLvlLbl val="0"/>
      </c:catAx>
      <c:valAx>
        <c:axId val="32123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23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A1CA-7D5C-4256-ACE2-CB362B58F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A95162-623F-45B4-BE98-16F5E6447A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6067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2835B-2A9D-408C-9D36-45C46D344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A5817-304B-4534-AC27-44089CA0B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6945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CAM</dc:title>
  <dc:creator>Frederik Peiniger</dc:creator>
  <cp:lastModifiedBy>Frederik Peiniger</cp:lastModifiedBy>
  <cp:revision>1</cp:revision>
  <dcterms:created xsi:type="dcterms:W3CDTF">2021-10-09T04:12:50Z</dcterms:created>
  <dcterms:modified xsi:type="dcterms:W3CDTF">2021-10-09T04:13:04Z</dcterms:modified>
</cp:coreProperties>
</file>