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BE-471A-B22B-B69385C621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BE-471A-B22B-B69385C621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BE-471A-B22B-B69385C621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BE-471A-B22B-B69385C621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438800"/>
        <c:axId val="329436832"/>
      </c:barChart>
      <c:dateAx>
        <c:axId val="329438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36832"/>
        <c:crosses val="autoZero"/>
        <c:auto val="1"/>
        <c:lblOffset val="100"/>
        <c:baseTimeUnit val="days"/>
      </c:dateAx>
      <c:valAx>
        <c:axId val="32943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3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C85D-524E-424C-8F1C-B1679B4C3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CD3F97-2D28-4450-8576-B83BA3D604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2650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6CDD3-573B-41D5-B515-7B4CF01CEC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184D7-7282-4822-9EC4-4BBBF864E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5034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CAM</dc:title>
  <dc:creator>Frederik Peiniger</dc:creator>
  <cp:lastModifiedBy>Frederik Peiniger</cp:lastModifiedBy>
  <cp:revision>1</cp:revision>
  <dcterms:created xsi:type="dcterms:W3CDTF">2021-10-09T04:10:40Z</dcterms:created>
  <dcterms:modified xsi:type="dcterms:W3CDTF">2021-10-09T04:10:54Z</dcterms:modified>
</cp:coreProperties>
</file>