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63</c:v>
                </c:pt>
                <c:pt idx="2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3-4E37-862E-3B111E6ED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11416"/>
        <c:axId val="393611744"/>
      </c:barChart>
      <c:catAx>
        <c:axId val="39361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11744"/>
        <c:crosses val="autoZero"/>
        <c:auto val="1"/>
        <c:lblAlgn val="ctr"/>
        <c:lblOffset val="100"/>
        <c:noMultiLvlLbl val="0"/>
      </c:catAx>
      <c:valAx>
        <c:axId val="39361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1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981C5-5DCA-4438-99B1-C5B11F00A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95260-08C9-41DC-89F7-F18C07B43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278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5461C-5437-4C59-B4C1-BA7951DA8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12326-BFA0-459E-9742-F029EE51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72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Puerto Rico Competitors</dc:title>
  <dc:creator>Frederik Peiniger</dc:creator>
  <cp:lastModifiedBy>Frederik Peiniger</cp:lastModifiedBy>
  <cp:revision>1</cp:revision>
  <dcterms:created xsi:type="dcterms:W3CDTF">2021-10-09T04:05:55Z</dcterms:created>
  <dcterms:modified xsi:type="dcterms:W3CDTF">2021-10-09T04:06:08Z</dcterms:modified>
</cp:coreProperties>
</file>