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kitkatcentroamerica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0.62239999999999995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89-4668-ADB3-A53647F39F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chocolatetutto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1.5241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89-4668-ADB3-A53647F39F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chocolatesgranadagt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1.9154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89-4668-ADB3-A53647F39F9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0.37940000000000002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689-4668-ADB3-A53647F39F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604136"/>
        <c:axId val="389604464"/>
      </c:barChart>
      <c:dateAx>
        <c:axId val="389604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04464"/>
        <c:crosses val="autoZero"/>
        <c:auto val="1"/>
        <c:lblOffset val="100"/>
        <c:baseTimeUnit val="days"/>
      </c:dateAx>
      <c:valAx>
        <c:axId val="38960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0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9FBE1-6286-47AA-93D1-52B32E46D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522FFB-2066-465E-9538-D579634285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43567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12BA4-5671-4134-966C-4ABEF9D6E0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361492-5748-43D5-AE15-933747BCC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8298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CAM</dc:title>
  <dc:creator>Frederik Peiniger</dc:creator>
  <cp:lastModifiedBy>Frederik Peiniger</cp:lastModifiedBy>
  <cp:revision>1</cp:revision>
  <dcterms:created xsi:type="dcterms:W3CDTF">2021-10-09T04:04:01Z</dcterms:created>
  <dcterms:modified xsi:type="dcterms:W3CDTF">2021-10-09T04:04:06Z</dcterms:modified>
</cp:coreProperties>
</file>