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0738-4EFB-8B78-25A3E157FD8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0738-4EFB-8B78-25A3E157FD8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0738-4EFB-8B78-25A3E157FD8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0738-4EFB-8B78-25A3E157FD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896056"/>
        <c:axId val="400719560"/>
      </c:barChart>
      <c:catAx>
        <c:axId val="328896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19560"/>
        <c:crosses val="autoZero"/>
        <c:auto val="1"/>
        <c:lblAlgn val="ctr"/>
        <c:lblOffset val="100"/>
        <c:noMultiLvlLbl val="0"/>
      </c:catAx>
      <c:valAx>
        <c:axId val="40071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96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B0E92-5F64-4C2E-81C9-917FCDE3E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6EA30D-1562-4DC6-BAA0-2B0D8850CB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2535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4C1A7-D8D2-4711-A312-026CE38A78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48335-3325-4EFD-9143-CF13B5B4C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0622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CAM</dc:title>
  <dc:creator>Frederik Peiniger</dc:creator>
  <cp:lastModifiedBy>Frederik Peiniger</cp:lastModifiedBy>
  <cp:revision>1</cp:revision>
  <dcterms:created xsi:type="dcterms:W3CDTF">2021-10-09T04:03:35Z</dcterms:created>
  <dcterms:modified xsi:type="dcterms:W3CDTF">2021-10-09T04:03:47Z</dcterms:modified>
</cp:coreProperties>
</file>