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kitkatcentroamerica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9672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43-4939-A917-D2A4027FA8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chocolatetutto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7357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43-4939-A917-D2A4027FA8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chocolatesgranadagt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3022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C43-4939-A917-D2A4027FA8F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25957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C43-4939-A917-D2A4027FA8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783808"/>
        <c:axId val="323598024"/>
      </c:barChart>
      <c:dateAx>
        <c:axId val="390783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598024"/>
        <c:crosses val="autoZero"/>
        <c:auto val="1"/>
        <c:lblOffset val="100"/>
        <c:baseTimeUnit val="days"/>
      </c:dateAx>
      <c:valAx>
        <c:axId val="32359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783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EDCB3-5536-4714-85DA-6DEDEFC69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73F723-70C3-4AA5-A681-C21E311962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14950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91E84B-9969-4BA1-8C6D-CFD2F15C05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8EF55-F8F0-47B6-A324-A4C29825F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2627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CAM</dc:title>
  <dc:creator>Frederik Peiniger</dc:creator>
  <cp:lastModifiedBy>Frederik Peiniger</cp:lastModifiedBy>
  <cp:revision>1</cp:revision>
  <dcterms:created xsi:type="dcterms:W3CDTF">2021-10-09T04:00:10Z</dcterms:created>
  <dcterms:modified xsi:type="dcterms:W3CDTF">2021-10-09T04:00:23Z</dcterms:modified>
</cp:coreProperties>
</file>