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9684</c:v>
                </c:pt>
                <c:pt idx="1">
                  <c:v>9682</c:v>
                </c:pt>
                <c:pt idx="2">
                  <c:v>9681</c:v>
                </c:pt>
                <c:pt idx="3">
                  <c:v>9674</c:v>
                </c:pt>
                <c:pt idx="4">
                  <c:v>9673</c:v>
                </c:pt>
                <c:pt idx="5">
                  <c:v>9668</c:v>
                </c:pt>
                <c:pt idx="6">
                  <c:v>9672</c:v>
                </c:pt>
                <c:pt idx="7">
                  <c:v>9672</c:v>
                </c:pt>
                <c:pt idx="8">
                  <c:v>9672</c:v>
                </c:pt>
                <c:pt idx="9">
                  <c:v>9668</c:v>
                </c:pt>
                <c:pt idx="10">
                  <c:v>9670</c:v>
                </c:pt>
                <c:pt idx="11">
                  <c:v>9667</c:v>
                </c:pt>
                <c:pt idx="12">
                  <c:v>9667</c:v>
                </c:pt>
                <c:pt idx="13">
                  <c:v>9664</c:v>
                </c:pt>
                <c:pt idx="14">
                  <c:v>9687</c:v>
                </c:pt>
                <c:pt idx="15">
                  <c:v>9693</c:v>
                </c:pt>
                <c:pt idx="16">
                  <c:v>9706</c:v>
                </c:pt>
                <c:pt idx="17">
                  <c:v>9701</c:v>
                </c:pt>
                <c:pt idx="18">
                  <c:v>9703</c:v>
                </c:pt>
                <c:pt idx="19">
                  <c:v>9702</c:v>
                </c:pt>
                <c:pt idx="20">
                  <c:v>9697</c:v>
                </c:pt>
                <c:pt idx="21">
                  <c:v>9692</c:v>
                </c:pt>
                <c:pt idx="22">
                  <c:v>9688</c:v>
                </c:pt>
                <c:pt idx="23">
                  <c:v>9685</c:v>
                </c:pt>
                <c:pt idx="24">
                  <c:v>9689</c:v>
                </c:pt>
                <c:pt idx="25">
                  <c:v>9682</c:v>
                </c:pt>
                <c:pt idx="26">
                  <c:v>9682</c:v>
                </c:pt>
                <c:pt idx="27">
                  <c:v>9679</c:v>
                </c:pt>
                <c:pt idx="28">
                  <c:v>9675</c:v>
                </c:pt>
                <c:pt idx="29">
                  <c:v>9672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1F-4E74-92F3-A2055A2073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7230</c:v>
                </c:pt>
                <c:pt idx="1">
                  <c:v>7238</c:v>
                </c:pt>
                <c:pt idx="2">
                  <c:v>7252</c:v>
                </c:pt>
                <c:pt idx="3">
                  <c:v>7260</c:v>
                </c:pt>
                <c:pt idx="4">
                  <c:v>7265</c:v>
                </c:pt>
                <c:pt idx="5">
                  <c:v>7266</c:v>
                </c:pt>
                <c:pt idx="6">
                  <c:v>7268</c:v>
                </c:pt>
                <c:pt idx="7">
                  <c:v>7271</c:v>
                </c:pt>
                <c:pt idx="8">
                  <c:v>7274</c:v>
                </c:pt>
                <c:pt idx="9">
                  <c:v>7276</c:v>
                </c:pt>
                <c:pt idx="10">
                  <c:v>7277</c:v>
                </c:pt>
                <c:pt idx="11">
                  <c:v>7277</c:v>
                </c:pt>
                <c:pt idx="12">
                  <c:v>7283</c:v>
                </c:pt>
                <c:pt idx="13">
                  <c:v>7281</c:v>
                </c:pt>
                <c:pt idx="14">
                  <c:v>7282</c:v>
                </c:pt>
                <c:pt idx="15">
                  <c:v>7285</c:v>
                </c:pt>
                <c:pt idx="16">
                  <c:v>7288</c:v>
                </c:pt>
                <c:pt idx="17">
                  <c:v>7292</c:v>
                </c:pt>
                <c:pt idx="18">
                  <c:v>7293</c:v>
                </c:pt>
                <c:pt idx="19">
                  <c:v>7304</c:v>
                </c:pt>
                <c:pt idx="20">
                  <c:v>7311</c:v>
                </c:pt>
                <c:pt idx="21">
                  <c:v>7321</c:v>
                </c:pt>
                <c:pt idx="22">
                  <c:v>7321</c:v>
                </c:pt>
                <c:pt idx="23">
                  <c:v>7336</c:v>
                </c:pt>
                <c:pt idx="24">
                  <c:v>7342</c:v>
                </c:pt>
                <c:pt idx="25">
                  <c:v>7350</c:v>
                </c:pt>
                <c:pt idx="26">
                  <c:v>7350</c:v>
                </c:pt>
                <c:pt idx="27">
                  <c:v>7349</c:v>
                </c:pt>
                <c:pt idx="28">
                  <c:v>7352</c:v>
                </c:pt>
                <c:pt idx="29">
                  <c:v>7357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1F-4E74-92F3-A2055A2073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2971</c:v>
                </c:pt>
                <c:pt idx="1">
                  <c:v>2981</c:v>
                </c:pt>
                <c:pt idx="2">
                  <c:v>2984</c:v>
                </c:pt>
                <c:pt idx="3">
                  <c:v>2983</c:v>
                </c:pt>
                <c:pt idx="4">
                  <c:v>2986</c:v>
                </c:pt>
                <c:pt idx="5">
                  <c:v>2985</c:v>
                </c:pt>
                <c:pt idx="6">
                  <c:v>2987</c:v>
                </c:pt>
                <c:pt idx="7">
                  <c:v>2988</c:v>
                </c:pt>
                <c:pt idx="8">
                  <c:v>2994</c:v>
                </c:pt>
                <c:pt idx="9">
                  <c:v>2998</c:v>
                </c:pt>
                <c:pt idx="10">
                  <c:v>2998</c:v>
                </c:pt>
                <c:pt idx="11">
                  <c:v>2998</c:v>
                </c:pt>
                <c:pt idx="12">
                  <c:v>2998</c:v>
                </c:pt>
                <c:pt idx="13">
                  <c:v>3000</c:v>
                </c:pt>
                <c:pt idx="14">
                  <c:v>3000</c:v>
                </c:pt>
                <c:pt idx="15">
                  <c:v>3001</c:v>
                </c:pt>
                <c:pt idx="16">
                  <c:v>3002</c:v>
                </c:pt>
                <c:pt idx="17">
                  <c:v>3007</c:v>
                </c:pt>
                <c:pt idx="18">
                  <c:v>3008</c:v>
                </c:pt>
                <c:pt idx="19">
                  <c:v>3008</c:v>
                </c:pt>
                <c:pt idx="20">
                  <c:v>3011</c:v>
                </c:pt>
                <c:pt idx="21">
                  <c:v>3009</c:v>
                </c:pt>
                <c:pt idx="22">
                  <c:v>3010</c:v>
                </c:pt>
                <c:pt idx="23">
                  <c:v>3012</c:v>
                </c:pt>
                <c:pt idx="24">
                  <c:v>3011</c:v>
                </c:pt>
                <c:pt idx="25">
                  <c:v>3012</c:v>
                </c:pt>
                <c:pt idx="26">
                  <c:v>3021</c:v>
                </c:pt>
                <c:pt idx="27">
                  <c:v>3022</c:v>
                </c:pt>
                <c:pt idx="28">
                  <c:v>3021</c:v>
                </c:pt>
                <c:pt idx="29">
                  <c:v>3022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1F-4E74-92F3-A2055A2073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25848</c:v>
                </c:pt>
                <c:pt idx="1">
                  <c:v>25848</c:v>
                </c:pt>
                <c:pt idx="2">
                  <c:v>25847</c:v>
                </c:pt>
                <c:pt idx="3">
                  <c:v>25844</c:v>
                </c:pt>
                <c:pt idx="4">
                  <c:v>25844</c:v>
                </c:pt>
                <c:pt idx="5">
                  <c:v>25842</c:v>
                </c:pt>
                <c:pt idx="6">
                  <c:v>25901</c:v>
                </c:pt>
                <c:pt idx="7">
                  <c:v>25940</c:v>
                </c:pt>
                <c:pt idx="8">
                  <c:v>25972</c:v>
                </c:pt>
                <c:pt idx="9">
                  <c:v>25983</c:v>
                </c:pt>
                <c:pt idx="10">
                  <c:v>25983</c:v>
                </c:pt>
                <c:pt idx="11">
                  <c:v>25989</c:v>
                </c:pt>
                <c:pt idx="12">
                  <c:v>25995</c:v>
                </c:pt>
                <c:pt idx="13">
                  <c:v>25990</c:v>
                </c:pt>
                <c:pt idx="14">
                  <c:v>25981</c:v>
                </c:pt>
                <c:pt idx="15">
                  <c:v>25978</c:v>
                </c:pt>
                <c:pt idx="16">
                  <c:v>25982</c:v>
                </c:pt>
                <c:pt idx="17">
                  <c:v>25986</c:v>
                </c:pt>
                <c:pt idx="18">
                  <c:v>25987</c:v>
                </c:pt>
                <c:pt idx="19">
                  <c:v>25979</c:v>
                </c:pt>
                <c:pt idx="20">
                  <c:v>25979</c:v>
                </c:pt>
                <c:pt idx="21">
                  <c:v>25981</c:v>
                </c:pt>
                <c:pt idx="22">
                  <c:v>25976</c:v>
                </c:pt>
                <c:pt idx="23">
                  <c:v>25977</c:v>
                </c:pt>
                <c:pt idx="24">
                  <c:v>25970</c:v>
                </c:pt>
                <c:pt idx="25">
                  <c:v>25967</c:v>
                </c:pt>
                <c:pt idx="26">
                  <c:v>25969</c:v>
                </c:pt>
                <c:pt idx="27">
                  <c:v>25966</c:v>
                </c:pt>
                <c:pt idx="28">
                  <c:v>25959</c:v>
                </c:pt>
                <c:pt idx="29">
                  <c:v>25957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1F-4E74-92F3-A2055A207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21008"/>
        <c:axId val="387720352"/>
      </c:lineChart>
      <c:dateAx>
        <c:axId val="38772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20352"/>
        <c:crosses val="autoZero"/>
        <c:auto val="1"/>
        <c:lblOffset val="100"/>
        <c:baseTimeUnit val="days"/>
      </c:dateAx>
      <c:valAx>
        <c:axId val="38772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2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-6.1919504643962897E-2</c:v>
                </c:pt>
                <c:pt idx="1">
                  <c:v>-2.0652622883106202E-2</c:v>
                </c:pt>
                <c:pt idx="2">
                  <c:v>-1.03284445362528E-2</c:v>
                </c:pt>
                <c:pt idx="3">
                  <c:v>-7.2306579898770804E-2</c:v>
                </c:pt>
                <c:pt idx="4">
                  <c:v>-1.0336985734959701E-2</c:v>
                </c:pt>
                <c:pt idx="5">
                  <c:v>-5.16902718908301E-2</c:v>
                </c:pt>
                <c:pt idx="6">
                  <c:v>4.1373603640877103E-2</c:v>
                </c:pt>
                <c:pt idx="7">
                  <c:v>0</c:v>
                </c:pt>
                <c:pt idx="8">
                  <c:v>0</c:v>
                </c:pt>
                <c:pt idx="9">
                  <c:v>-4.1356492969396197E-2</c:v>
                </c:pt>
                <c:pt idx="10">
                  <c:v>2.06868018204386E-2</c:v>
                </c:pt>
                <c:pt idx="11">
                  <c:v>-3.1023784901758E-2</c:v>
                </c:pt>
                <c:pt idx="12">
                  <c:v>0</c:v>
                </c:pt>
                <c:pt idx="13">
                  <c:v>-3.1033412640943399E-2</c:v>
                </c:pt>
                <c:pt idx="14">
                  <c:v>0.237996688741722</c:v>
                </c:pt>
                <c:pt idx="15">
                  <c:v>6.1938680706101E-2</c:v>
                </c:pt>
                <c:pt idx="16">
                  <c:v>0.13411740431239</c:v>
                </c:pt>
                <c:pt idx="17">
                  <c:v>-5.1514527096641297E-2</c:v>
                </c:pt>
                <c:pt idx="18">
                  <c:v>2.0616431295742699E-2</c:v>
                </c:pt>
                <c:pt idx="19">
                  <c:v>-1.03060908997217E-2</c:v>
                </c:pt>
                <c:pt idx="20">
                  <c:v>-5.1535765821480103E-2</c:v>
                </c:pt>
                <c:pt idx="21">
                  <c:v>-5.1562338867691002E-2</c:v>
                </c:pt>
                <c:pt idx="22">
                  <c:v>-4.1271151465125902E-2</c:v>
                </c:pt>
                <c:pt idx="23">
                  <c:v>-3.0966143682906701E-2</c:v>
                </c:pt>
                <c:pt idx="24">
                  <c:v>4.1300980898296299E-2</c:v>
                </c:pt>
                <c:pt idx="25">
                  <c:v>-7.2246877902776299E-2</c:v>
                </c:pt>
                <c:pt idx="26">
                  <c:v>0</c:v>
                </c:pt>
                <c:pt idx="27">
                  <c:v>-3.0985333608758499E-2</c:v>
                </c:pt>
                <c:pt idx="28">
                  <c:v>-4.1326583324723602E-2</c:v>
                </c:pt>
                <c:pt idx="29">
                  <c:v>-3.1007751937984499E-2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15-4763-9872-8EEF51E50F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0.27739251040221902</c:v>
                </c:pt>
                <c:pt idx="1">
                  <c:v>0.110650069156293</c:v>
                </c:pt>
                <c:pt idx="2">
                  <c:v>0.19342359767891701</c:v>
                </c:pt>
                <c:pt idx="3">
                  <c:v>0.110314396028682</c:v>
                </c:pt>
                <c:pt idx="4">
                  <c:v>6.8870523415978005E-2</c:v>
                </c:pt>
                <c:pt idx="5">
                  <c:v>1.37646249139711E-2</c:v>
                </c:pt>
                <c:pt idx="6">
                  <c:v>2.7525461051472602E-2</c:v>
                </c:pt>
                <c:pt idx="7">
                  <c:v>4.1276829939460601E-2</c:v>
                </c:pt>
                <c:pt idx="8">
                  <c:v>4.1259799202310599E-2</c:v>
                </c:pt>
                <c:pt idx="9">
                  <c:v>2.7495188342040101E-2</c:v>
                </c:pt>
                <c:pt idx="10">
                  <c:v>1.37438152831226E-2</c:v>
                </c:pt>
                <c:pt idx="11">
                  <c:v>0</c:v>
                </c:pt>
                <c:pt idx="12">
                  <c:v>8.2451559708671199E-2</c:v>
                </c:pt>
                <c:pt idx="13">
                  <c:v>-2.74612110394068E-2</c:v>
                </c:pt>
                <c:pt idx="14">
                  <c:v>1.37343771459964E-2</c:v>
                </c:pt>
                <c:pt idx="15">
                  <c:v>4.1197473221642397E-2</c:v>
                </c:pt>
                <c:pt idx="16">
                  <c:v>4.11805078929307E-2</c:v>
                </c:pt>
                <c:pt idx="17">
                  <c:v>5.4884742041712398E-2</c:v>
                </c:pt>
                <c:pt idx="18">
                  <c:v>1.3713658804169001E-2</c:v>
                </c:pt>
                <c:pt idx="19">
                  <c:v>0.150829562594268</c:v>
                </c:pt>
                <c:pt idx="20">
                  <c:v>9.5837897042716294E-2</c:v>
                </c:pt>
                <c:pt idx="21">
                  <c:v>0.13678019422787599</c:v>
                </c:pt>
                <c:pt idx="22">
                  <c:v>0</c:v>
                </c:pt>
                <c:pt idx="23">
                  <c:v>0.20489004234394201</c:v>
                </c:pt>
                <c:pt idx="24">
                  <c:v>8.1788440567066495E-2</c:v>
                </c:pt>
                <c:pt idx="25">
                  <c:v>0.10896213565785901</c:v>
                </c:pt>
                <c:pt idx="26">
                  <c:v>0</c:v>
                </c:pt>
                <c:pt idx="27">
                  <c:v>-1.3605442176870699E-2</c:v>
                </c:pt>
                <c:pt idx="28">
                  <c:v>4.0821880527962998E-2</c:v>
                </c:pt>
                <c:pt idx="29">
                  <c:v>6.8008705114254595E-2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15-4763-9872-8EEF51E50F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0.26999662504218702</c:v>
                </c:pt>
                <c:pt idx="1">
                  <c:v>0.33658700774150102</c:v>
                </c:pt>
                <c:pt idx="2">
                  <c:v>0.100637370010064</c:v>
                </c:pt>
                <c:pt idx="3">
                  <c:v>-3.3512064343163499E-2</c:v>
                </c:pt>
                <c:pt idx="4">
                  <c:v>0.100569896077774</c:v>
                </c:pt>
                <c:pt idx="5">
                  <c:v>-3.34896182183523E-2</c:v>
                </c:pt>
                <c:pt idx="6">
                  <c:v>6.7001675041876096E-2</c:v>
                </c:pt>
                <c:pt idx="7">
                  <c:v>3.3478406427853998E-2</c:v>
                </c:pt>
                <c:pt idx="8">
                  <c:v>0.20080321285140601</c:v>
                </c:pt>
                <c:pt idx="9">
                  <c:v>0.13360053440213801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6.6711140760507007E-2</c:v>
                </c:pt>
                <c:pt idx="14">
                  <c:v>0</c:v>
                </c:pt>
                <c:pt idx="15">
                  <c:v>3.3333333333333298E-2</c:v>
                </c:pt>
                <c:pt idx="16">
                  <c:v>3.3322225924691799E-2</c:v>
                </c:pt>
                <c:pt idx="17">
                  <c:v>0.16655562958028</c:v>
                </c:pt>
                <c:pt idx="18">
                  <c:v>3.3255736614566003E-2</c:v>
                </c:pt>
                <c:pt idx="19">
                  <c:v>0</c:v>
                </c:pt>
                <c:pt idx="20">
                  <c:v>9.9734042553191501E-2</c:v>
                </c:pt>
                <c:pt idx="21">
                  <c:v>-6.6423115244104894E-2</c:v>
                </c:pt>
                <c:pt idx="22">
                  <c:v>3.3233632436025298E-2</c:v>
                </c:pt>
                <c:pt idx="23">
                  <c:v>6.6445182724252497E-2</c:v>
                </c:pt>
                <c:pt idx="24">
                  <c:v>-3.32005312084993E-2</c:v>
                </c:pt>
                <c:pt idx="25">
                  <c:v>3.3211557622052502E-2</c:v>
                </c:pt>
                <c:pt idx="26">
                  <c:v>0.29880478087649398</c:v>
                </c:pt>
                <c:pt idx="27">
                  <c:v>3.3101621979476997E-2</c:v>
                </c:pt>
                <c:pt idx="28">
                  <c:v>-3.3090668431502303E-2</c:v>
                </c:pt>
                <c:pt idx="29">
                  <c:v>3.3101621979476997E-2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15-4763-9872-8EEF51E50F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-2.3207240659085599E-2</c:v>
                </c:pt>
                <c:pt idx="1">
                  <c:v>0</c:v>
                </c:pt>
                <c:pt idx="2">
                  <c:v>-3.8687712782420301E-3</c:v>
                </c:pt>
                <c:pt idx="3">
                  <c:v>-1.1606762873834499E-2</c:v>
                </c:pt>
                <c:pt idx="4">
                  <c:v>0</c:v>
                </c:pt>
                <c:pt idx="5">
                  <c:v>-7.7387401331063298E-3</c:v>
                </c:pt>
                <c:pt idx="6">
                  <c:v>0.22831050228310501</c:v>
                </c:pt>
                <c:pt idx="7">
                  <c:v>0.150573336936798</c:v>
                </c:pt>
                <c:pt idx="8">
                  <c:v>0.123361603700848</c:v>
                </c:pt>
                <c:pt idx="9">
                  <c:v>4.2353303557677503E-2</c:v>
                </c:pt>
                <c:pt idx="10">
                  <c:v>0</c:v>
                </c:pt>
                <c:pt idx="11">
                  <c:v>2.3092021706500401E-2</c:v>
                </c:pt>
                <c:pt idx="12">
                  <c:v>2.3086690522913501E-2</c:v>
                </c:pt>
                <c:pt idx="13">
                  <c:v>-1.9234468166955201E-2</c:v>
                </c:pt>
                <c:pt idx="14">
                  <c:v>-3.4628703347441302E-2</c:v>
                </c:pt>
                <c:pt idx="15">
                  <c:v>-1.1546899657442E-2</c:v>
                </c:pt>
                <c:pt idx="16">
                  <c:v>1.5397644160443501E-2</c:v>
                </c:pt>
                <c:pt idx="17">
                  <c:v>1.53952736509891E-2</c:v>
                </c:pt>
                <c:pt idx="18">
                  <c:v>3.8482259678288299E-3</c:v>
                </c:pt>
                <c:pt idx="19">
                  <c:v>-3.0784623080771199E-2</c:v>
                </c:pt>
                <c:pt idx="20">
                  <c:v>0</c:v>
                </c:pt>
                <c:pt idx="21">
                  <c:v>7.6985257323222596E-3</c:v>
                </c:pt>
                <c:pt idx="22">
                  <c:v>-1.92448327624033E-2</c:v>
                </c:pt>
                <c:pt idx="23">
                  <c:v>3.8497074222359098E-3</c:v>
                </c:pt>
                <c:pt idx="24">
                  <c:v>-2.6946914578280801E-2</c:v>
                </c:pt>
                <c:pt idx="25">
                  <c:v>-1.1551790527531801E-2</c:v>
                </c:pt>
                <c:pt idx="26">
                  <c:v>7.7020834135633704E-3</c:v>
                </c:pt>
                <c:pt idx="27">
                  <c:v>-1.15522353575417E-2</c:v>
                </c:pt>
                <c:pt idx="28">
                  <c:v>-2.6958330124008299E-2</c:v>
                </c:pt>
                <c:pt idx="29">
                  <c:v>-7.7044570283909203E-3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15-4763-9872-8EEF51E50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327624"/>
        <c:axId val="391318768"/>
      </c:lineChart>
      <c:dateAx>
        <c:axId val="391327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18768"/>
        <c:crosses val="autoZero"/>
        <c:auto val="1"/>
        <c:lblOffset val="100"/>
        <c:baseTimeUnit val="days"/>
      </c:dateAx>
      <c:valAx>
        <c:axId val="39131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2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-6</c:v>
                </c:pt>
                <c:pt idx="1">
                  <c:v>-2</c:v>
                </c:pt>
                <c:pt idx="2">
                  <c:v>-1</c:v>
                </c:pt>
                <c:pt idx="3">
                  <c:v>-7</c:v>
                </c:pt>
                <c:pt idx="4">
                  <c:v>-1</c:v>
                </c:pt>
                <c:pt idx="5">
                  <c:v>-5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-4</c:v>
                </c:pt>
                <c:pt idx="10">
                  <c:v>2</c:v>
                </c:pt>
                <c:pt idx="11">
                  <c:v>-3</c:v>
                </c:pt>
                <c:pt idx="12">
                  <c:v>0</c:v>
                </c:pt>
                <c:pt idx="13">
                  <c:v>-3</c:v>
                </c:pt>
                <c:pt idx="14">
                  <c:v>23</c:v>
                </c:pt>
                <c:pt idx="15">
                  <c:v>6</c:v>
                </c:pt>
                <c:pt idx="16">
                  <c:v>13</c:v>
                </c:pt>
                <c:pt idx="17">
                  <c:v>-5</c:v>
                </c:pt>
                <c:pt idx="18">
                  <c:v>2</c:v>
                </c:pt>
                <c:pt idx="19">
                  <c:v>-1</c:v>
                </c:pt>
                <c:pt idx="20">
                  <c:v>-5</c:v>
                </c:pt>
                <c:pt idx="21">
                  <c:v>-5</c:v>
                </c:pt>
                <c:pt idx="22">
                  <c:v>-4</c:v>
                </c:pt>
                <c:pt idx="23">
                  <c:v>-3</c:v>
                </c:pt>
                <c:pt idx="24">
                  <c:v>4</c:v>
                </c:pt>
                <c:pt idx="25">
                  <c:v>-7</c:v>
                </c:pt>
                <c:pt idx="26">
                  <c:v>0</c:v>
                </c:pt>
                <c:pt idx="27">
                  <c:v>-3</c:v>
                </c:pt>
                <c:pt idx="28">
                  <c:v>-4</c:v>
                </c:pt>
                <c:pt idx="29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C3-4DCA-8EDC-9483E7B477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</c:v>
                </c:pt>
                <c:pt idx="1">
                  <c:v>8</c:v>
                </c:pt>
                <c:pt idx="2">
                  <c:v>14</c:v>
                </c:pt>
                <c:pt idx="3">
                  <c:v>8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6</c:v>
                </c:pt>
                <c:pt idx="13">
                  <c:v>-2</c:v>
                </c:pt>
                <c:pt idx="14">
                  <c:v>1</c:v>
                </c:pt>
                <c:pt idx="15">
                  <c:v>3</c:v>
                </c:pt>
                <c:pt idx="16">
                  <c:v>3</c:v>
                </c:pt>
                <c:pt idx="17">
                  <c:v>4</c:v>
                </c:pt>
                <c:pt idx="18">
                  <c:v>1</c:v>
                </c:pt>
                <c:pt idx="19">
                  <c:v>11</c:v>
                </c:pt>
                <c:pt idx="20">
                  <c:v>7</c:v>
                </c:pt>
                <c:pt idx="21">
                  <c:v>10</c:v>
                </c:pt>
                <c:pt idx="22">
                  <c:v>0</c:v>
                </c:pt>
                <c:pt idx="23">
                  <c:v>15</c:v>
                </c:pt>
                <c:pt idx="24">
                  <c:v>6</c:v>
                </c:pt>
                <c:pt idx="25">
                  <c:v>8</c:v>
                </c:pt>
                <c:pt idx="26">
                  <c:v>0</c:v>
                </c:pt>
                <c:pt idx="27">
                  <c:v>-1</c:v>
                </c:pt>
                <c:pt idx="28">
                  <c:v>3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C3-4DCA-8EDC-9483E7B477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</c:v>
                </c:pt>
                <c:pt idx="1">
                  <c:v>10</c:v>
                </c:pt>
                <c:pt idx="2">
                  <c:v>3</c:v>
                </c:pt>
                <c:pt idx="3">
                  <c:v>-1</c:v>
                </c:pt>
                <c:pt idx="4">
                  <c:v>3</c:v>
                </c:pt>
                <c:pt idx="5">
                  <c:v>-1</c:v>
                </c:pt>
                <c:pt idx="6">
                  <c:v>2</c:v>
                </c:pt>
                <c:pt idx="7">
                  <c:v>1</c:v>
                </c:pt>
                <c:pt idx="8">
                  <c:v>6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-2</c:v>
                </c:pt>
                <c:pt idx="22">
                  <c:v>1</c:v>
                </c:pt>
                <c:pt idx="23">
                  <c:v>2</c:v>
                </c:pt>
                <c:pt idx="24">
                  <c:v>-1</c:v>
                </c:pt>
                <c:pt idx="25">
                  <c:v>1</c:v>
                </c:pt>
                <c:pt idx="26">
                  <c:v>9</c:v>
                </c:pt>
                <c:pt idx="27">
                  <c:v>1</c:v>
                </c:pt>
                <c:pt idx="28">
                  <c:v>-1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C3-4DCA-8EDC-9483E7B477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-6</c:v>
                </c:pt>
                <c:pt idx="1">
                  <c:v>0</c:v>
                </c:pt>
                <c:pt idx="2">
                  <c:v>-1</c:v>
                </c:pt>
                <c:pt idx="3">
                  <c:v>-3</c:v>
                </c:pt>
                <c:pt idx="4">
                  <c:v>0</c:v>
                </c:pt>
                <c:pt idx="5">
                  <c:v>-2</c:v>
                </c:pt>
                <c:pt idx="6">
                  <c:v>59</c:v>
                </c:pt>
                <c:pt idx="7">
                  <c:v>39</c:v>
                </c:pt>
                <c:pt idx="8">
                  <c:v>32</c:v>
                </c:pt>
                <c:pt idx="9">
                  <c:v>11</c:v>
                </c:pt>
                <c:pt idx="10">
                  <c:v>0</c:v>
                </c:pt>
                <c:pt idx="11">
                  <c:v>6</c:v>
                </c:pt>
                <c:pt idx="12">
                  <c:v>6</c:v>
                </c:pt>
                <c:pt idx="13">
                  <c:v>-5</c:v>
                </c:pt>
                <c:pt idx="14">
                  <c:v>-9</c:v>
                </c:pt>
                <c:pt idx="15">
                  <c:v>-3</c:v>
                </c:pt>
                <c:pt idx="16">
                  <c:v>4</c:v>
                </c:pt>
                <c:pt idx="17">
                  <c:v>4</c:v>
                </c:pt>
                <c:pt idx="18">
                  <c:v>1</c:v>
                </c:pt>
                <c:pt idx="19">
                  <c:v>-8</c:v>
                </c:pt>
                <c:pt idx="20">
                  <c:v>0</c:v>
                </c:pt>
                <c:pt idx="21">
                  <c:v>2</c:v>
                </c:pt>
                <c:pt idx="22">
                  <c:v>-5</c:v>
                </c:pt>
                <c:pt idx="23">
                  <c:v>1</c:v>
                </c:pt>
                <c:pt idx="24">
                  <c:v>-7</c:v>
                </c:pt>
                <c:pt idx="25">
                  <c:v>-3</c:v>
                </c:pt>
                <c:pt idx="26">
                  <c:v>2</c:v>
                </c:pt>
                <c:pt idx="27">
                  <c:v>-3</c:v>
                </c:pt>
                <c:pt idx="28">
                  <c:v>-7</c:v>
                </c:pt>
                <c:pt idx="29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C3-4DCA-8EDC-9483E7B47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333856"/>
        <c:axId val="391328608"/>
      </c:lineChart>
      <c:dateAx>
        <c:axId val="391333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28608"/>
        <c:crosses val="autoZero"/>
        <c:auto val="1"/>
        <c:lblOffset val="100"/>
        <c:baseTimeUnit val="days"/>
      </c:dateAx>
      <c:valAx>
        <c:axId val="39132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3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-2</c:v>
                </c:pt>
                <c:pt idx="2">
                  <c:v>2</c:v>
                </c:pt>
                <c:pt idx="3">
                  <c:v>-1</c:v>
                </c:pt>
                <c:pt idx="4">
                  <c:v>1</c:v>
                </c:pt>
                <c:pt idx="5">
                  <c:v>-2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E-489F-AF68-4042F10360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7</c:v>
                </c:pt>
                <c:pt idx="3">
                  <c:v>4</c:v>
                </c:pt>
                <c:pt idx="4">
                  <c:v>9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FE-489F-AF68-4042F10360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FE-489F-AF68-4042F10360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-1</c:v>
                </c:pt>
                <c:pt idx="1">
                  <c:v>13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-2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FE-489F-AF68-4042F1036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725600"/>
        <c:axId val="387721992"/>
      </c:barChart>
      <c:catAx>
        <c:axId val="38772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21992"/>
        <c:crosses val="autoZero"/>
        <c:auto val="1"/>
        <c:lblAlgn val="ctr"/>
        <c:lblOffset val="100"/>
        <c:noMultiLvlLbl val="0"/>
      </c:catAx>
      <c:valAx>
        <c:axId val="38772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2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hersheysca</c:v>
                </c:pt>
                <c:pt idx="1">
                  <c:v>kitkatcentroamerica</c:v>
                </c:pt>
                <c:pt idx="2">
                  <c:v>chocolatetutto</c:v>
                </c:pt>
                <c:pt idx="3">
                  <c:v>chocolatesgranadagt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25957</c:v>
                </c:pt>
                <c:pt idx="1">
                  <c:v>9672</c:v>
                </c:pt>
                <c:pt idx="2">
                  <c:v>7357</c:v>
                </c:pt>
                <c:pt idx="3">
                  <c:v>3022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C0-47AE-AABD-784C4EEF6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9684</c:v>
                </c:pt>
                <c:pt idx="1">
                  <c:v>9682</c:v>
                </c:pt>
                <c:pt idx="2">
                  <c:v>9681</c:v>
                </c:pt>
                <c:pt idx="3">
                  <c:v>9674</c:v>
                </c:pt>
                <c:pt idx="4">
                  <c:v>9673</c:v>
                </c:pt>
                <c:pt idx="5">
                  <c:v>9668</c:v>
                </c:pt>
                <c:pt idx="6">
                  <c:v>9672</c:v>
                </c:pt>
                <c:pt idx="7">
                  <c:v>9672</c:v>
                </c:pt>
                <c:pt idx="8">
                  <c:v>9672</c:v>
                </c:pt>
                <c:pt idx="9">
                  <c:v>9668</c:v>
                </c:pt>
                <c:pt idx="10">
                  <c:v>9670</c:v>
                </c:pt>
                <c:pt idx="11">
                  <c:v>9667</c:v>
                </c:pt>
                <c:pt idx="12">
                  <c:v>9667</c:v>
                </c:pt>
                <c:pt idx="13">
                  <c:v>9664</c:v>
                </c:pt>
                <c:pt idx="14">
                  <c:v>9687</c:v>
                </c:pt>
                <c:pt idx="15">
                  <c:v>9693</c:v>
                </c:pt>
                <c:pt idx="16">
                  <c:v>9706</c:v>
                </c:pt>
                <c:pt idx="17">
                  <c:v>9701</c:v>
                </c:pt>
                <c:pt idx="18">
                  <c:v>9703</c:v>
                </c:pt>
                <c:pt idx="19">
                  <c:v>9702</c:v>
                </c:pt>
                <c:pt idx="20">
                  <c:v>9697</c:v>
                </c:pt>
                <c:pt idx="21">
                  <c:v>9692</c:v>
                </c:pt>
                <c:pt idx="22">
                  <c:v>9688</c:v>
                </c:pt>
                <c:pt idx="23">
                  <c:v>9685</c:v>
                </c:pt>
                <c:pt idx="24">
                  <c:v>9689</c:v>
                </c:pt>
                <c:pt idx="25">
                  <c:v>9682</c:v>
                </c:pt>
                <c:pt idx="26">
                  <c:v>9682</c:v>
                </c:pt>
                <c:pt idx="27">
                  <c:v>9679</c:v>
                </c:pt>
                <c:pt idx="28">
                  <c:v>9675</c:v>
                </c:pt>
                <c:pt idx="29">
                  <c:v>9672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97-420C-A7BC-A99D87BF3B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7230</c:v>
                </c:pt>
                <c:pt idx="1">
                  <c:v>7238</c:v>
                </c:pt>
                <c:pt idx="2">
                  <c:v>7252</c:v>
                </c:pt>
                <c:pt idx="3">
                  <c:v>7260</c:v>
                </c:pt>
                <c:pt idx="4">
                  <c:v>7265</c:v>
                </c:pt>
                <c:pt idx="5">
                  <c:v>7266</c:v>
                </c:pt>
                <c:pt idx="6">
                  <c:v>7268</c:v>
                </c:pt>
                <c:pt idx="7">
                  <c:v>7271</c:v>
                </c:pt>
                <c:pt idx="8">
                  <c:v>7274</c:v>
                </c:pt>
                <c:pt idx="9">
                  <c:v>7276</c:v>
                </c:pt>
                <c:pt idx="10">
                  <c:v>7277</c:v>
                </c:pt>
                <c:pt idx="11">
                  <c:v>7277</c:v>
                </c:pt>
                <c:pt idx="12">
                  <c:v>7283</c:v>
                </c:pt>
                <c:pt idx="13">
                  <c:v>7281</c:v>
                </c:pt>
                <c:pt idx="14">
                  <c:v>7282</c:v>
                </c:pt>
                <c:pt idx="15">
                  <c:v>7285</c:v>
                </c:pt>
                <c:pt idx="16">
                  <c:v>7288</c:v>
                </c:pt>
                <c:pt idx="17">
                  <c:v>7292</c:v>
                </c:pt>
                <c:pt idx="18">
                  <c:v>7293</c:v>
                </c:pt>
                <c:pt idx="19">
                  <c:v>7304</c:v>
                </c:pt>
                <c:pt idx="20">
                  <c:v>7311</c:v>
                </c:pt>
                <c:pt idx="21">
                  <c:v>7321</c:v>
                </c:pt>
                <c:pt idx="22">
                  <c:v>7321</c:v>
                </c:pt>
                <c:pt idx="23">
                  <c:v>7336</c:v>
                </c:pt>
                <c:pt idx="24">
                  <c:v>7342</c:v>
                </c:pt>
                <c:pt idx="25">
                  <c:v>7350</c:v>
                </c:pt>
                <c:pt idx="26">
                  <c:v>7350</c:v>
                </c:pt>
                <c:pt idx="27">
                  <c:v>7349</c:v>
                </c:pt>
                <c:pt idx="28">
                  <c:v>7352</c:v>
                </c:pt>
                <c:pt idx="29">
                  <c:v>7357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97-420C-A7BC-A99D87BF3B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2971</c:v>
                </c:pt>
                <c:pt idx="1">
                  <c:v>2981</c:v>
                </c:pt>
                <c:pt idx="2">
                  <c:v>2984</c:v>
                </c:pt>
                <c:pt idx="3">
                  <c:v>2983</c:v>
                </c:pt>
                <c:pt idx="4">
                  <c:v>2986</c:v>
                </c:pt>
                <c:pt idx="5">
                  <c:v>2985</c:v>
                </c:pt>
                <c:pt idx="6">
                  <c:v>2987</c:v>
                </c:pt>
                <c:pt idx="7">
                  <c:v>2988</c:v>
                </c:pt>
                <c:pt idx="8">
                  <c:v>2994</c:v>
                </c:pt>
                <c:pt idx="9">
                  <c:v>2998</c:v>
                </c:pt>
                <c:pt idx="10">
                  <c:v>2998</c:v>
                </c:pt>
                <c:pt idx="11">
                  <c:v>2998</c:v>
                </c:pt>
                <c:pt idx="12">
                  <c:v>2998</c:v>
                </c:pt>
                <c:pt idx="13">
                  <c:v>3000</c:v>
                </c:pt>
                <c:pt idx="14">
                  <c:v>3000</c:v>
                </c:pt>
                <c:pt idx="15">
                  <c:v>3001</c:v>
                </c:pt>
                <c:pt idx="16">
                  <c:v>3002</c:v>
                </c:pt>
                <c:pt idx="17">
                  <c:v>3007</c:v>
                </c:pt>
                <c:pt idx="18">
                  <c:v>3008</c:v>
                </c:pt>
                <c:pt idx="19">
                  <c:v>3008</c:v>
                </c:pt>
                <c:pt idx="20">
                  <c:v>3011</c:v>
                </c:pt>
                <c:pt idx="21">
                  <c:v>3009</c:v>
                </c:pt>
                <c:pt idx="22">
                  <c:v>3010</c:v>
                </c:pt>
                <c:pt idx="23">
                  <c:v>3012</c:v>
                </c:pt>
                <c:pt idx="24">
                  <c:v>3011</c:v>
                </c:pt>
                <c:pt idx="25">
                  <c:v>3012</c:v>
                </c:pt>
                <c:pt idx="26">
                  <c:v>3021</c:v>
                </c:pt>
                <c:pt idx="27">
                  <c:v>3022</c:v>
                </c:pt>
                <c:pt idx="28">
                  <c:v>3021</c:v>
                </c:pt>
                <c:pt idx="29">
                  <c:v>3022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97-420C-A7BC-A99D87BF3B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25848</c:v>
                </c:pt>
                <c:pt idx="1">
                  <c:v>25848</c:v>
                </c:pt>
                <c:pt idx="2">
                  <c:v>25847</c:v>
                </c:pt>
                <c:pt idx="3">
                  <c:v>25844</c:v>
                </c:pt>
                <c:pt idx="4">
                  <c:v>25844</c:v>
                </c:pt>
                <c:pt idx="5">
                  <c:v>25842</c:v>
                </c:pt>
                <c:pt idx="6">
                  <c:v>25901</c:v>
                </c:pt>
                <c:pt idx="7">
                  <c:v>25940</c:v>
                </c:pt>
                <c:pt idx="8">
                  <c:v>25972</c:v>
                </c:pt>
                <c:pt idx="9">
                  <c:v>25983</c:v>
                </c:pt>
                <c:pt idx="10">
                  <c:v>25983</c:v>
                </c:pt>
                <c:pt idx="11">
                  <c:v>25989</c:v>
                </c:pt>
                <c:pt idx="12">
                  <c:v>25995</c:v>
                </c:pt>
                <c:pt idx="13">
                  <c:v>25990</c:v>
                </c:pt>
                <c:pt idx="14">
                  <c:v>25981</c:v>
                </c:pt>
                <c:pt idx="15">
                  <c:v>25978</c:v>
                </c:pt>
                <c:pt idx="16">
                  <c:v>25982</c:v>
                </c:pt>
                <c:pt idx="17">
                  <c:v>25986</c:v>
                </c:pt>
                <c:pt idx="18">
                  <c:v>25987</c:v>
                </c:pt>
                <c:pt idx="19">
                  <c:v>25979</c:v>
                </c:pt>
                <c:pt idx="20">
                  <c:v>25979</c:v>
                </c:pt>
                <c:pt idx="21">
                  <c:v>25981</c:v>
                </c:pt>
                <c:pt idx="22">
                  <c:v>25976</c:v>
                </c:pt>
                <c:pt idx="23">
                  <c:v>25977</c:v>
                </c:pt>
                <c:pt idx="24">
                  <c:v>25970</c:v>
                </c:pt>
                <c:pt idx="25">
                  <c:v>25967</c:v>
                </c:pt>
                <c:pt idx="26">
                  <c:v>25969</c:v>
                </c:pt>
                <c:pt idx="27">
                  <c:v>25966</c:v>
                </c:pt>
                <c:pt idx="28">
                  <c:v>25959</c:v>
                </c:pt>
                <c:pt idx="29">
                  <c:v>25957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97-420C-A7BC-A99D87BF3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447152"/>
        <c:axId val="383450760"/>
      </c:areaChart>
      <c:dateAx>
        <c:axId val="3834471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50760"/>
        <c:crosses val="autoZero"/>
        <c:auto val="1"/>
        <c:lblOffset val="100"/>
        <c:baseTimeUnit val="days"/>
      </c:dateAx>
      <c:valAx>
        <c:axId val="38345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471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54D39-DA5A-4422-8206-25244B94C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379EC0-259E-425F-B3D5-A38BA9A6D5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753156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2318-2A8A-41B4-A945-8561D2A8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663480-2C96-404B-AABB-815EDA843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223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13923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8207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150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08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614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992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35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25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0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73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chocolatesgranadagt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3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kitkatcentroamerica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02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1B1A8-74F4-461A-ADF9-0CC4428E7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569690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0F37A-FEDC-4631-ADD5-073D81508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084A4D-625B-4EEE-B152-EB7DADF52C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8592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85499-12B2-403F-8D7C-8081657B7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F8F90-37BE-4620-B924-B94073A9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40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D65B-8CEE-4833-A13C-04AE4CCC4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A9367-6932-44BD-9118-2F3147890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660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266D5-6DCC-46AA-A621-D179DBF95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E5C4D-CDA2-4811-B5FC-3B073C8B0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11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B63E-8A20-4183-9963-5E2037197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0F60AE-0B48-447C-90D9-ED3F98A56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7856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6E04F-8275-452E-B88D-EC85FE1C4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1BC24-262D-4AA1-8F1F-8ACD3C5C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0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DB48A-16AB-4463-9CE9-DB01E75AA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EE826E-9238-4AE9-8B7A-4EA22836C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360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1B108-FC4C-4D4F-BBE8-A962E50A0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4C4F5-DA50-4D4D-8515-F5009C344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15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BD4B-4E4A-479A-B85D-B7674EC7D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42DEE2-D17E-4D7E-AD8E-81DA2E91FE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175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781B7-F063-4385-9F0E-09018751E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6C5E0-8A40-4C67-AA83-B6603567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9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FF068-7911-4C70-B195-A08E83B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FD2A36-E5D8-4B0D-9959-AD9E3575E6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9067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B7871-6209-4E8C-9A77-727AE7D90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046C9-FEE4-4272-9787-6148BA7B4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76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 - Copy</vt:lpstr>
      <vt:lpstr>Instagram Followers Table | CAM</vt:lpstr>
      <vt:lpstr>Instagram Followers Total | CAM</vt:lpstr>
      <vt:lpstr>Instagram Followers Change Rate | CAM</vt:lpstr>
      <vt:lpstr>Instagram Followers Change | CAM</vt:lpstr>
      <vt:lpstr>Instagram Followers Change Per Weekday | CAM</vt:lpstr>
      <vt:lpstr>Instagram Follower Distribution | CAM</vt:lpstr>
      <vt:lpstr>Instagram Follower Distribution Development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 - Copy</dc:title>
  <dc:creator>Frederik Peiniger</dc:creator>
  <cp:lastModifiedBy>Frederik Peiniger</cp:lastModifiedBy>
  <cp:revision>1</cp:revision>
  <dcterms:created xsi:type="dcterms:W3CDTF">2021-10-09T03:48:26Z</dcterms:created>
  <dcterms:modified xsi:type="dcterms:W3CDTF">2021-10-09T03:48:48Z</dcterms:modified>
</cp:coreProperties>
</file>