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0-4BC0-A568-6B5C37762C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10-4BC0-A568-6B5C37762C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10-4BC0-A568-6B5C37762C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CETAM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10-4BC0-A568-6B5C37762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330680"/>
        <c:axId val="326327728"/>
      </c:barChart>
      <c:dateAx>
        <c:axId val="326330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27728"/>
        <c:crosses val="autoZero"/>
        <c:auto val="1"/>
        <c:lblOffset val="100"/>
        <c:baseTimeUnit val="days"/>
      </c:dateAx>
      <c:valAx>
        <c:axId val="32632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3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68C05-0887-40FC-9656-210DF228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6627F1-9409-450F-BB77-89DDA35942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321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D9987-D033-462D-9296-9CEEABAAE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FCF0F-1F80-4A6C-B08B-938F4FAA3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1674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CAM</dc:title>
  <dc:creator>Frederik Peiniger</dc:creator>
  <cp:lastModifiedBy>Frederik Peiniger</cp:lastModifiedBy>
  <cp:revision>1</cp:revision>
  <dcterms:created xsi:type="dcterms:W3CDTF">2021-10-09T00:16:29Z</dcterms:created>
  <dcterms:modified xsi:type="dcterms:W3CDTF">2021-10-09T00:16:41Z</dcterms:modified>
</cp:coreProperties>
</file>