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 CETAM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11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8-40B8-9D2A-FAE35CA465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 CETAM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F8-40B8-9D2A-FAE35CA46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806384"/>
        <c:axId val="403806712"/>
      </c:barChart>
      <c:catAx>
        <c:axId val="40380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806712"/>
        <c:crosses val="autoZero"/>
        <c:auto val="1"/>
        <c:lblAlgn val="ctr"/>
        <c:lblOffset val="100"/>
        <c:noMultiLvlLbl val="0"/>
      </c:catAx>
      <c:valAx>
        <c:axId val="40380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80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708E-7C39-47F9-B465-726E2409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168F13-EEFA-4D19-B1AF-0FF1646B2F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8022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4DAEC-C12F-4A0B-A442-063ED64B7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045C5-25AD-458B-86F6-CB35544F7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6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2021-10-09T00:14:37Z</dcterms:created>
  <dcterms:modified xsi:type="dcterms:W3CDTF">2021-10-09T00:14:41Z</dcterms:modified>
</cp:coreProperties>
</file>