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CC0-4645-8C75-CF084F8139E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CC0-4645-8C75-CF084F813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676624"/>
        <c:axId val="400674984"/>
      </c:barChart>
      <c:catAx>
        <c:axId val="40067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4984"/>
        <c:crosses val="autoZero"/>
        <c:auto val="1"/>
        <c:lblAlgn val="ctr"/>
        <c:lblOffset val="100"/>
        <c:noMultiLvlLbl val="0"/>
      </c:catAx>
      <c:valAx>
        <c:axId val="40067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D4D7-0668-474C-8C51-6600BD54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8CBE88-E48F-4A56-BF11-20B929111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83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2B311-F77E-4CCA-B775-24FA06DD8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310EB-2769-483E-B70C-A4239F986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71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2021-10-09T00:14:19Z</dcterms:created>
  <dcterms:modified xsi:type="dcterms:W3CDTF">2021-10-09T00:14:24Z</dcterms:modified>
</cp:coreProperties>
</file>