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BF8A-4EC8-BEDB-30DCCC07E37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BF8A-4EC8-BEDB-30DCCC07E3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3446008"/>
        <c:axId val="383448960"/>
      </c:barChart>
      <c:catAx>
        <c:axId val="383446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448960"/>
        <c:crosses val="autoZero"/>
        <c:auto val="1"/>
        <c:lblAlgn val="ctr"/>
        <c:lblOffset val="100"/>
        <c:noMultiLvlLbl val="0"/>
      </c:catAx>
      <c:valAx>
        <c:axId val="383448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446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F1B35-B4F8-4525-9174-89EDCF5FF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ED78F4-B4A3-45F9-A725-6CA5BCF2EF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82267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E4BE20-5C9D-49DB-9EE9-A28319C790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2D5621-8A09-4028-9764-DA115D032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974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CAM</dc:title>
  <dc:creator>Frederik Peiniger</dc:creator>
  <cp:lastModifiedBy>Frederik Peiniger</cp:lastModifiedBy>
  <cp:revision>1</cp:revision>
  <dcterms:created xsi:type="dcterms:W3CDTF">2021-10-09T00:13:51Z</dcterms:created>
  <dcterms:modified xsi:type="dcterms:W3CDTF">2021-10-09T00:14:03Z</dcterms:modified>
</cp:coreProperties>
</file>