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1.4606636441737599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E-41CF-9D81-F562028690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0.45995820572072998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8E-41CF-9D81-F562028690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0.94125183147337699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8E-41CF-9D81-F562028690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1.17660181638294E-3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8E-41CF-9D81-F56202869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563104"/>
        <c:axId val="323564088"/>
      </c:barChart>
      <c:dateAx>
        <c:axId val="323563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564088"/>
        <c:crosses val="autoZero"/>
        <c:auto val="1"/>
        <c:lblOffset val="100"/>
        <c:baseTimeUnit val="days"/>
      </c:dateAx>
      <c:valAx>
        <c:axId val="32356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56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CE319-06F8-4CCE-AB00-B876BB5DE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1BECA9-FC3E-49C1-8B6B-81F95AAE38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840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F75CE-2346-49A9-AF25-CDA157954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13D40-A964-4E6B-8A61-41DC62F6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019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CAM</dc:title>
  <dc:creator>Frederik Peiniger</dc:creator>
  <cp:lastModifiedBy>Frederik Peiniger</cp:lastModifiedBy>
  <cp:revision>1</cp:revision>
  <dcterms:created xsi:type="dcterms:W3CDTF">2021-10-08T23:40:16Z</dcterms:created>
  <dcterms:modified xsi:type="dcterms:W3CDTF">2021-10-08T23:40:30Z</dcterms:modified>
</cp:coreProperties>
</file>