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664-4D43-8D82-96575BFB5B1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664-4D43-8D82-96575BFB5B1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664-4D43-8D82-96575BFB5B1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A664-4D43-8D82-96575BFB5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11968"/>
        <c:axId val="336112296"/>
      </c:barChart>
      <c:catAx>
        <c:axId val="33611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2296"/>
        <c:crosses val="autoZero"/>
        <c:auto val="1"/>
        <c:lblAlgn val="ctr"/>
        <c:lblOffset val="100"/>
        <c:noMultiLvlLbl val="0"/>
      </c:catAx>
      <c:valAx>
        <c:axId val="33611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1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FC2E-4780-4340-AD84-DBF8C2D8D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D3EF0-70A2-4699-9140-C049CDC99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103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7DD22-1AAC-496E-9D27-4E7C48DE5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624C2-EE7D-4DD6-9E6D-778FDB0F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221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CAM</dc:title>
  <dc:creator>Frederik Peiniger</dc:creator>
  <cp:lastModifiedBy>Frederik Peiniger</cp:lastModifiedBy>
  <cp:revision>1</cp:revision>
  <dcterms:created xsi:type="dcterms:W3CDTF">2021-10-08T23:38:18Z</dcterms:created>
  <dcterms:modified xsi:type="dcterms:W3CDTF">2021-10-08T23:38:33Z</dcterms:modified>
</cp:coreProperties>
</file>