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Snickers Centroamérica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1.4606636441737599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E6F-4202-BC48-E1CA009EA63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Tutto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0.45995820572072998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E6F-4202-BC48-E1CA009EA63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Chocolates Granada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0.94125183147337699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E6F-4202-BC48-E1CA009EA63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HERSHEY'S CETAM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1.17660181638294E-3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E6F-4202-BC48-E1CA009EA6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2006400"/>
        <c:axId val="332004760"/>
      </c:barChart>
      <c:dateAx>
        <c:axId val="3320064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004760"/>
        <c:crosses val="autoZero"/>
        <c:auto val="1"/>
        <c:lblOffset val="100"/>
        <c:baseTimeUnit val="days"/>
      </c:dateAx>
      <c:valAx>
        <c:axId val="332004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006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17E9DB-595D-4FCE-B448-D0405691CE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CAM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9D0D369-E9C8-4786-9ABC-DB9D40D264A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396649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95B220-FCEE-4837-865B-F12E6D85D7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D19CD6-FB16-4701-BA80-DEF17E70E2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766306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 | CAM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| CAM</dc:title>
  <dc:creator>Frederik Peiniger</dc:creator>
  <cp:lastModifiedBy>Frederik Peiniger</cp:lastModifiedBy>
  <cp:revision>1</cp:revision>
  <dcterms:created xsi:type="dcterms:W3CDTF">2021-10-08T23:36:53Z</dcterms:created>
  <dcterms:modified xsi:type="dcterms:W3CDTF">2021-10-08T23:37:08Z</dcterms:modified>
</cp:coreProperties>
</file>