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 Centroamérica</c:v>
                </c:pt>
                <c:pt idx="1">
                  <c:v>Tutto</c:v>
                </c:pt>
                <c:pt idx="2">
                  <c:v>Chocolates Granada</c:v>
                </c:pt>
                <c:pt idx="3">
                  <c:v>HERSHEY'S CETAM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8586</c:v>
                </c:pt>
                <c:pt idx="1">
                  <c:v>5408</c:v>
                </c:pt>
                <c:pt idx="2">
                  <c:v>3938</c:v>
                </c:pt>
                <c:pt idx="3">
                  <c:v>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05-41ED-B006-79D4AE1DE3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436696"/>
        <c:axId val="386432760"/>
      </c:barChart>
      <c:catAx>
        <c:axId val="386436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32760"/>
        <c:crosses val="autoZero"/>
        <c:auto val="1"/>
        <c:lblAlgn val="ctr"/>
        <c:lblOffset val="100"/>
        <c:noMultiLvlLbl val="0"/>
      </c:catAx>
      <c:valAx>
        <c:axId val="38643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3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02D20-2FAB-41AC-B290-7447BFCFF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1B8716-6CFF-47CB-9D9F-96D26BA6A6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7236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60C52-72A8-4D7C-89BF-271D6E2A19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7C8CB-330E-4C6C-9843-242271966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2637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CAM</dc:title>
  <dc:creator>Frederik Peiniger</dc:creator>
  <cp:lastModifiedBy>Frederik Peiniger</cp:lastModifiedBy>
  <cp:revision>1</cp:revision>
  <dcterms:created xsi:type="dcterms:W3CDTF">2021-10-08T23:27:35Z</dcterms:created>
  <dcterms:modified xsi:type="dcterms:W3CDTF">2021-10-08T23:27:49Z</dcterms:modified>
</cp:coreProperties>
</file>