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HERSHEY'S CETAM</c:v>
                </c:pt>
                <c:pt idx="1">
                  <c:v>Snickers Centroamérica</c:v>
                </c:pt>
                <c:pt idx="2">
                  <c:v>Tutto</c:v>
                </c:pt>
                <c:pt idx="3">
                  <c:v>Chocolates Granada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9640500</c:v>
                </c:pt>
                <c:pt idx="1">
                  <c:v>117541</c:v>
                </c:pt>
                <c:pt idx="2">
                  <c:v>90719</c:v>
                </c:pt>
                <c:pt idx="3">
                  <c:v>32445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E1-4C80-B7B9-18EFBAC65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CA274-63F4-4C8D-BD8F-FCE283EE2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2E4D2F-B173-4CF0-9025-CABC4E1D5F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1673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3CBEA-FC56-476B-AB9A-435C92F6F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60157-103E-409F-834B-EDBACB81E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420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Distribution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 | CAM</dc:title>
  <dc:creator>Frederik Peiniger</dc:creator>
  <cp:lastModifiedBy>Frederik Peiniger</cp:lastModifiedBy>
  <cp:revision>1</cp:revision>
  <dcterms:created xsi:type="dcterms:W3CDTF">2021-10-08T22:58:30Z</dcterms:created>
  <dcterms:modified xsi:type="dcterms:W3CDTF">2021-10-08T22:58:43Z</dcterms:modified>
</cp:coreProperties>
</file>