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117541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6-41C5-8EA3-C09B7ACC01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90719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06-41C5-8EA3-C09B7ACC01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32445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06-41C5-8EA3-C09B7ACC01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9640500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06-41C5-8EA3-C09B7ACC0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407744"/>
        <c:axId val="382403808"/>
      </c:barChart>
      <c:dateAx>
        <c:axId val="38240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03808"/>
        <c:crosses val="autoZero"/>
        <c:auto val="1"/>
        <c:lblOffset val="100"/>
        <c:baseTimeUnit val="days"/>
      </c:dateAx>
      <c:valAx>
        <c:axId val="38240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0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B5CF2-C309-4AA2-9C8C-4DCB96B6E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D11FDC-2910-44AE-8083-D8E57C78C5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1578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AF22A-B322-448A-A1FE-E1D3BF2B2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5A94E-C91F-4903-B3F8-756AC18B5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569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CAM</dc:title>
  <dc:creator>Frederik Peiniger</dc:creator>
  <cp:lastModifiedBy>Frederik Peiniger</cp:lastModifiedBy>
  <cp:revision>1</cp:revision>
  <dcterms:created xsi:type="dcterms:W3CDTF">2021-10-08T22:54:21Z</dcterms:created>
  <dcterms:modified xsi:type="dcterms:W3CDTF">2021-10-08T22:54:34Z</dcterms:modified>
</cp:coreProperties>
</file>