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EDA0D-FFE0-45F1-9ECF-12562D4DE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0A32A5-F056-4B9A-92F2-346CD6581A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9466081"/>
              </p:ext>
            </p:extLst>
          </p:nvPr>
        </p:nvGraphicFramePr>
        <p:xfrm>
          <a:off x="457200" y="1731963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916391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99350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063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7358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8163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1252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6085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6522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389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Granada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714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87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 Centroamérica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482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CETAM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9640500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646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63CD2-D752-47B6-9134-BC0C22AF22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6398035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78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CAM</dc:title>
  <dc:creator>Frederik Peiniger</dc:creator>
  <cp:lastModifiedBy>Frederik Peiniger</cp:lastModifiedBy>
  <cp:revision>1</cp:revision>
  <dcterms:created xsi:type="dcterms:W3CDTF">2021-10-08T22:46:41Z</dcterms:created>
  <dcterms:modified xsi:type="dcterms:W3CDTF">2021-10-08T22:46:48Z</dcterms:modified>
</cp:coreProperties>
</file>