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5-4FC7-8601-53A554D9AB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E5-4FC7-8601-53A554D9A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001976"/>
        <c:axId val="385004928"/>
      </c:barChart>
      <c:catAx>
        <c:axId val="38500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4928"/>
        <c:crosses val="autoZero"/>
        <c:auto val="1"/>
        <c:lblAlgn val="ctr"/>
        <c:lblOffset val="100"/>
        <c:noMultiLvlLbl val="0"/>
      </c:catAx>
      <c:valAx>
        <c:axId val="38500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27181-AAC9-4EE8-A241-1A8286E80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37A45-D8E0-49EF-BDF4-89A6BF1818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120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1A3B8-1C79-4CE7-9637-759A73B54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23515-29B5-4A38-B9D7-024467824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364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Puerto Rico Competitors</dc:title>
  <dc:creator>Frederik Peiniger</dc:creator>
  <cp:lastModifiedBy>Frederik Peiniger</cp:lastModifiedBy>
  <cp:revision>1</cp:revision>
  <dcterms:created xsi:type="dcterms:W3CDTF">2021-10-08T15:04:27Z</dcterms:created>
  <dcterms:modified xsi:type="dcterms:W3CDTF">2021-10-08T15:04:43Z</dcterms:modified>
</cp:coreProperties>
</file>