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crunch_puertorico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44440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B69-4033-B8B9-C35DF49FD45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hersheyspuertorico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44440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B69-4033-B8B9-C35DF49FD45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kitkatpuertorico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44440</c:v>
                </c:pt>
              </c:numCache>
            </c:numRef>
          </c:cat>
          <c:val>
            <c:numRef>
              <c:f>Sheet1!$D$2</c:f>
              <c:numCache>
                <c:formatCode>General</c:formatCode>
                <c:ptCount val="1"/>
                <c:pt idx="0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B69-4033-B8B9-C35DF49FD45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28506592"/>
        <c:axId val="328508232"/>
      </c:barChart>
      <c:dateAx>
        <c:axId val="3285065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8508232"/>
        <c:crosses val="autoZero"/>
        <c:auto val="1"/>
        <c:lblOffset val="100"/>
        <c:baseTimeUnit val="days"/>
      </c:dateAx>
      <c:valAx>
        <c:axId val="3285082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85065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88A4DC-EFB3-4E54-AF52-45F5027EB9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| Puerto Rico Competitors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F4B340D-4CD4-4351-A08F-3FE0018F845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7140204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A97D6F-6542-4E9D-B0C5-A69191C1714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09/01/2021 - 09/30/2021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2E440D-8ECD-4760-BEF2-17D9D304A9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012519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Posts | Puerto Rico Competitors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Posts | Puerto Rico Competitors</dc:title>
  <dc:creator>Frederik Peiniger</dc:creator>
  <cp:lastModifiedBy>Frederik Peiniger</cp:lastModifiedBy>
  <cp:revision>1</cp:revision>
  <dcterms:created xsi:type="dcterms:W3CDTF">2021-10-08T15:00:44Z</dcterms:created>
  <dcterms:modified xsi:type="dcterms:W3CDTF">2021-10-08T15:00:59Z</dcterms:modified>
</cp:coreProperties>
</file>