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hersheyspuertorico</c:v>
                </c:pt>
                <c:pt idx="2">
                  <c:v>kitkatpuertorico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63</c:v>
                </c:pt>
                <c:pt idx="2">
                  <c:v>550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D-4E94-869F-3E14FF53D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108824"/>
        <c:axId val="395107840"/>
      </c:barChart>
      <c:catAx>
        <c:axId val="39510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7840"/>
        <c:crosses val="autoZero"/>
        <c:auto val="1"/>
        <c:lblAlgn val="ctr"/>
        <c:lblOffset val="100"/>
        <c:noMultiLvlLbl val="0"/>
      </c:catAx>
      <c:valAx>
        <c:axId val="3951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0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87233-7D09-40FD-B8CF-A333B334B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208298-FBB3-4A9B-A71E-E5F3271317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373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CA525-184F-4243-B0DB-1150AA8E9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39806-64C1-41E9-B418-4514DF3BC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7643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Puerto Rico Competitors</dc:title>
  <dc:creator>Frederik Peiniger</dc:creator>
  <cp:lastModifiedBy>Frederik Peiniger</cp:lastModifiedBy>
  <cp:revision>1</cp:revision>
  <dcterms:created xsi:type="dcterms:W3CDTF">2021-10-08T14:45:53Z</dcterms:created>
  <dcterms:modified xsi:type="dcterms:W3CDTF">2021-10-08T14:45:58Z</dcterms:modified>
</cp:coreProperties>
</file>