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63</c:v>
                </c:pt>
                <c:pt idx="2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4-4AE7-9F8A-FDE5D1F6C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569064"/>
        <c:axId val="399564472"/>
      </c:barChart>
      <c:catAx>
        <c:axId val="39956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64472"/>
        <c:crosses val="autoZero"/>
        <c:auto val="1"/>
        <c:lblAlgn val="ctr"/>
        <c:lblOffset val="100"/>
        <c:noMultiLvlLbl val="0"/>
      </c:catAx>
      <c:valAx>
        <c:axId val="39956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6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30-22FA-4E69-8736-8C350EAB8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D19EE-CC46-47E5-9FF7-4BEE79780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069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2267B-6264-4117-8282-DEA21DE2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E45B9-09CD-43C8-9616-9755D1B54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52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Puerto Rico Competitors</dc:title>
  <dc:creator>Frederik Peiniger</dc:creator>
  <cp:lastModifiedBy>Frederik Peiniger</cp:lastModifiedBy>
  <cp:revision>1</cp:revision>
  <dcterms:created xsi:type="dcterms:W3CDTF">2021-10-08T14:45:24Z</dcterms:created>
  <dcterms:modified xsi:type="dcterms:W3CDTF">2021-10-08T14:45:36Z</dcterms:modified>
</cp:coreProperties>
</file>