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0.63639999999999997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3D-49E0-834F-4EF2A63AF2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0.25309999999999999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3D-49E0-834F-4EF2A63AF2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2.2623000000000002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3D-49E0-834F-4EF2A63AF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366656"/>
        <c:axId val="397363048"/>
      </c:barChart>
      <c:dateAx>
        <c:axId val="397366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63048"/>
        <c:crosses val="autoZero"/>
        <c:auto val="1"/>
        <c:lblOffset val="100"/>
        <c:baseTimeUnit val="days"/>
      </c:dateAx>
      <c:valAx>
        <c:axId val="39736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6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04843-8528-4470-9CD9-696EC5188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A4B3C3-BF03-4833-B91F-081EABD4F9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2158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D967F-C551-4733-8CE7-BF18A09F0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01F75-30EC-491F-825E-D918373F2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518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Puerto Rico Competitors</dc:title>
  <dc:creator>Frederik Peiniger</dc:creator>
  <cp:lastModifiedBy>Frederik Peiniger</cp:lastModifiedBy>
  <cp:revision>1</cp:revision>
  <dcterms:created xsi:type="dcterms:W3CDTF">2021-10-08T14:35:47Z</dcterms:created>
  <dcterms:modified xsi:type="dcterms:W3CDTF">2021-10-08T14:36:02Z</dcterms:modified>
</cp:coreProperties>
</file>